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88" r:id="rId5"/>
    <p:sldId id="285" r:id="rId6"/>
    <p:sldId id="259" r:id="rId7"/>
    <p:sldId id="260" r:id="rId8"/>
    <p:sldId id="261" r:id="rId9"/>
    <p:sldId id="262" r:id="rId10"/>
    <p:sldId id="287"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449" autoAdjust="0"/>
  </p:normalViewPr>
  <p:slideViewPr>
    <p:cSldViewPr snapToGrid="0">
      <p:cViewPr varScale="1">
        <p:scale>
          <a:sx n="99" d="100"/>
          <a:sy n="99" d="100"/>
        </p:scale>
        <p:origin x="234"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22C938-44CA-4C89-98A0-6E392189EA86}" type="datetimeFigureOut">
              <a:rPr lang="en-US" smtClean="0"/>
              <a:t>7/16/2024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FB8E42-ECB8-4A34-AF00-D70E5960A586}" type="slidenum">
              <a:rPr lang="en-US" smtClean="0"/>
              <a:t>‹#›</a:t>
            </a:fld>
            <a:endParaRPr lang="en-US"/>
          </a:p>
        </p:txBody>
      </p:sp>
    </p:spTree>
    <p:extLst>
      <p:ext uri="{BB962C8B-B14F-4D97-AF65-F5344CB8AC3E}">
        <p14:creationId xmlns:p14="http://schemas.microsoft.com/office/powerpoint/2010/main" val="103810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38BB5-DDD6-F040-F680-BB539A8E39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F7F7A4-8D23-BBC4-1BFA-3C3DB56A88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5C9E1FF-4893-8AB7-DABE-8EC3DA92478F}"/>
              </a:ext>
            </a:extLst>
          </p:cNvPr>
          <p:cNvSpPr>
            <a:spLocks noGrp="1"/>
          </p:cNvSpPr>
          <p:nvPr>
            <p:ph type="dt" sz="half" idx="10"/>
          </p:nvPr>
        </p:nvSpPr>
        <p:spPr/>
        <p:txBody>
          <a:bodyPr/>
          <a:lstStyle/>
          <a:p>
            <a:fld id="{1ECFE2FF-EF31-4FAA-BE89-3D5EAF721E4C}" type="datetime1">
              <a:rPr lang="en-US" smtClean="0"/>
              <a:t>7/16/2024</a:t>
            </a:fld>
            <a:endParaRPr lang="en-US"/>
          </a:p>
        </p:txBody>
      </p:sp>
      <p:sp>
        <p:nvSpPr>
          <p:cNvPr id="5" name="Footer Placeholder 4">
            <a:extLst>
              <a:ext uri="{FF2B5EF4-FFF2-40B4-BE49-F238E27FC236}">
                <a16:creationId xmlns:a16="http://schemas.microsoft.com/office/drawing/2014/main" id="{0C358A35-AC3D-A7AD-7177-60EBF91C75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6EBA28-840F-69AF-3C17-FF38C0291FB8}"/>
              </a:ext>
            </a:extLst>
          </p:cNvPr>
          <p:cNvSpPr>
            <a:spLocks noGrp="1"/>
          </p:cNvSpPr>
          <p:nvPr>
            <p:ph type="sldNum" sz="quarter" idx="12"/>
          </p:nvPr>
        </p:nvSpPr>
        <p:spPr/>
        <p:txBody>
          <a:bodyPr/>
          <a:lstStyle/>
          <a:p>
            <a:fld id="{5FC37251-0ECD-40AD-B3F5-CC78FB94516A}" type="slidenum">
              <a:rPr lang="en-US" smtClean="0"/>
              <a:t>‹#›</a:t>
            </a:fld>
            <a:endParaRPr lang="en-US"/>
          </a:p>
        </p:txBody>
      </p:sp>
    </p:spTree>
    <p:extLst>
      <p:ext uri="{BB962C8B-B14F-4D97-AF65-F5344CB8AC3E}">
        <p14:creationId xmlns:p14="http://schemas.microsoft.com/office/powerpoint/2010/main" val="1695005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6FE49-3625-EF66-B0C1-EC21F2983E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611ED5-FE2A-1DC7-73DE-60DB91304C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F2A2C2-DC1F-5B93-A21C-0086D8394DA8}"/>
              </a:ext>
            </a:extLst>
          </p:cNvPr>
          <p:cNvSpPr>
            <a:spLocks noGrp="1"/>
          </p:cNvSpPr>
          <p:nvPr>
            <p:ph type="dt" sz="half" idx="10"/>
          </p:nvPr>
        </p:nvSpPr>
        <p:spPr/>
        <p:txBody>
          <a:bodyPr/>
          <a:lstStyle/>
          <a:p>
            <a:fld id="{402FDE3E-7DA7-4B0B-9FF1-4C026BFBDA7C}" type="datetime1">
              <a:rPr lang="en-US" smtClean="0"/>
              <a:t>7/16/2024</a:t>
            </a:fld>
            <a:endParaRPr lang="en-US"/>
          </a:p>
        </p:txBody>
      </p:sp>
      <p:sp>
        <p:nvSpPr>
          <p:cNvPr id="5" name="Footer Placeholder 4">
            <a:extLst>
              <a:ext uri="{FF2B5EF4-FFF2-40B4-BE49-F238E27FC236}">
                <a16:creationId xmlns:a16="http://schemas.microsoft.com/office/drawing/2014/main" id="{2653B643-F275-7C0D-2BD8-57EB489D43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AED716-725A-6856-FCF8-A7B18A63165E}"/>
              </a:ext>
            </a:extLst>
          </p:cNvPr>
          <p:cNvSpPr>
            <a:spLocks noGrp="1"/>
          </p:cNvSpPr>
          <p:nvPr>
            <p:ph type="sldNum" sz="quarter" idx="12"/>
          </p:nvPr>
        </p:nvSpPr>
        <p:spPr/>
        <p:txBody>
          <a:bodyPr/>
          <a:lstStyle/>
          <a:p>
            <a:fld id="{5FC37251-0ECD-40AD-B3F5-CC78FB94516A}" type="slidenum">
              <a:rPr lang="en-US" smtClean="0"/>
              <a:t>‹#›</a:t>
            </a:fld>
            <a:endParaRPr lang="en-US"/>
          </a:p>
        </p:txBody>
      </p:sp>
    </p:spTree>
    <p:extLst>
      <p:ext uri="{BB962C8B-B14F-4D97-AF65-F5344CB8AC3E}">
        <p14:creationId xmlns:p14="http://schemas.microsoft.com/office/powerpoint/2010/main" val="3775637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8E13-F704-5756-9578-E57F505700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6BB3FC-8895-30C4-B666-38CBDFB295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A6DF13-5D95-D06D-C40B-84C1E56E238A}"/>
              </a:ext>
            </a:extLst>
          </p:cNvPr>
          <p:cNvSpPr>
            <a:spLocks noGrp="1"/>
          </p:cNvSpPr>
          <p:nvPr>
            <p:ph type="dt" sz="half" idx="10"/>
          </p:nvPr>
        </p:nvSpPr>
        <p:spPr/>
        <p:txBody>
          <a:bodyPr/>
          <a:lstStyle/>
          <a:p>
            <a:fld id="{B2B7A195-9811-4100-B997-9334E49AF528}" type="datetime1">
              <a:rPr lang="en-US" smtClean="0"/>
              <a:t>7/16/2024</a:t>
            </a:fld>
            <a:endParaRPr lang="en-US"/>
          </a:p>
        </p:txBody>
      </p:sp>
      <p:sp>
        <p:nvSpPr>
          <p:cNvPr id="5" name="Footer Placeholder 4">
            <a:extLst>
              <a:ext uri="{FF2B5EF4-FFF2-40B4-BE49-F238E27FC236}">
                <a16:creationId xmlns:a16="http://schemas.microsoft.com/office/drawing/2014/main" id="{23462719-E1D9-B00C-0996-CE90BB47D4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9DED97-C605-72E6-D2A6-41676A422125}"/>
              </a:ext>
            </a:extLst>
          </p:cNvPr>
          <p:cNvSpPr>
            <a:spLocks noGrp="1"/>
          </p:cNvSpPr>
          <p:nvPr>
            <p:ph type="sldNum" sz="quarter" idx="12"/>
          </p:nvPr>
        </p:nvSpPr>
        <p:spPr/>
        <p:txBody>
          <a:bodyPr/>
          <a:lstStyle/>
          <a:p>
            <a:fld id="{5FC37251-0ECD-40AD-B3F5-CC78FB94516A}" type="slidenum">
              <a:rPr lang="en-US" smtClean="0"/>
              <a:t>‹#›</a:t>
            </a:fld>
            <a:endParaRPr lang="en-US"/>
          </a:p>
        </p:txBody>
      </p:sp>
    </p:spTree>
    <p:extLst>
      <p:ext uri="{BB962C8B-B14F-4D97-AF65-F5344CB8AC3E}">
        <p14:creationId xmlns:p14="http://schemas.microsoft.com/office/powerpoint/2010/main" val="720035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656FD-DC7D-869B-2E63-135A615A2A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72A09A-A9D2-BA68-EE7A-95E1551458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CDF2D2-2E3E-3CE5-A929-84FE6DFD36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A195C7-2506-ABD4-EFF1-B6816B336988}"/>
              </a:ext>
            </a:extLst>
          </p:cNvPr>
          <p:cNvSpPr>
            <a:spLocks noGrp="1"/>
          </p:cNvSpPr>
          <p:nvPr>
            <p:ph type="dt" sz="half" idx="10"/>
          </p:nvPr>
        </p:nvSpPr>
        <p:spPr/>
        <p:txBody>
          <a:bodyPr/>
          <a:lstStyle/>
          <a:p>
            <a:fld id="{D2D57110-735C-4DCC-AC82-B29E632AA116}" type="datetime1">
              <a:rPr lang="en-US" smtClean="0"/>
              <a:t>7/16/2024</a:t>
            </a:fld>
            <a:endParaRPr lang="en-US"/>
          </a:p>
        </p:txBody>
      </p:sp>
      <p:sp>
        <p:nvSpPr>
          <p:cNvPr id="6" name="Footer Placeholder 5">
            <a:extLst>
              <a:ext uri="{FF2B5EF4-FFF2-40B4-BE49-F238E27FC236}">
                <a16:creationId xmlns:a16="http://schemas.microsoft.com/office/drawing/2014/main" id="{223399CA-10D6-224B-36BB-8BA0C5D79A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495B09-4AD6-41BC-1151-EB7DEB04C3A0}"/>
              </a:ext>
            </a:extLst>
          </p:cNvPr>
          <p:cNvSpPr>
            <a:spLocks noGrp="1"/>
          </p:cNvSpPr>
          <p:nvPr>
            <p:ph type="sldNum" sz="quarter" idx="12"/>
          </p:nvPr>
        </p:nvSpPr>
        <p:spPr/>
        <p:txBody>
          <a:bodyPr/>
          <a:lstStyle/>
          <a:p>
            <a:fld id="{5FC37251-0ECD-40AD-B3F5-CC78FB94516A}" type="slidenum">
              <a:rPr lang="en-US" smtClean="0"/>
              <a:t>‹#›</a:t>
            </a:fld>
            <a:endParaRPr lang="en-US"/>
          </a:p>
        </p:txBody>
      </p:sp>
    </p:spTree>
    <p:extLst>
      <p:ext uri="{BB962C8B-B14F-4D97-AF65-F5344CB8AC3E}">
        <p14:creationId xmlns:p14="http://schemas.microsoft.com/office/powerpoint/2010/main" val="3999478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DC5C2-70C8-2E68-9F40-84467F28B3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3D9C29-D5DC-395E-AA0C-35E2BFE245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356703-5B10-9CB1-7F45-BA8076EFA5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CAF0A6-31AE-0713-F3EC-41D45EC8BF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ED92E5-E575-D6D4-20F5-CDF4E21534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7767795-5E5C-579A-14DA-6392B302CDA2}"/>
              </a:ext>
            </a:extLst>
          </p:cNvPr>
          <p:cNvSpPr>
            <a:spLocks noGrp="1"/>
          </p:cNvSpPr>
          <p:nvPr>
            <p:ph type="dt" sz="half" idx="10"/>
          </p:nvPr>
        </p:nvSpPr>
        <p:spPr/>
        <p:txBody>
          <a:bodyPr/>
          <a:lstStyle/>
          <a:p>
            <a:fld id="{20F7F165-3597-49AB-A139-DA70538116E7}" type="datetime1">
              <a:rPr lang="en-US" smtClean="0"/>
              <a:t>7/16/2024</a:t>
            </a:fld>
            <a:endParaRPr lang="en-US"/>
          </a:p>
        </p:txBody>
      </p:sp>
      <p:sp>
        <p:nvSpPr>
          <p:cNvPr id="8" name="Footer Placeholder 7">
            <a:extLst>
              <a:ext uri="{FF2B5EF4-FFF2-40B4-BE49-F238E27FC236}">
                <a16:creationId xmlns:a16="http://schemas.microsoft.com/office/drawing/2014/main" id="{36E75FDD-7D75-A665-DE6C-E07D826C54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5B28132-B15C-40EF-ACCA-7170DD789F5C}"/>
              </a:ext>
            </a:extLst>
          </p:cNvPr>
          <p:cNvSpPr>
            <a:spLocks noGrp="1"/>
          </p:cNvSpPr>
          <p:nvPr>
            <p:ph type="sldNum" sz="quarter" idx="12"/>
          </p:nvPr>
        </p:nvSpPr>
        <p:spPr/>
        <p:txBody>
          <a:bodyPr/>
          <a:lstStyle/>
          <a:p>
            <a:fld id="{5FC37251-0ECD-40AD-B3F5-CC78FB94516A}" type="slidenum">
              <a:rPr lang="en-US" smtClean="0"/>
              <a:t>‹#›</a:t>
            </a:fld>
            <a:endParaRPr lang="en-US"/>
          </a:p>
        </p:txBody>
      </p:sp>
    </p:spTree>
    <p:extLst>
      <p:ext uri="{BB962C8B-B14F-4D97-AF65-F5344CB8AC3E}">
        <p14:creationId xmlns:p14="http://schemas.microsoft.com/office/powerpoint/2010/main" val="976179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5104C-A150-FFCB-1CCA-D233E54BCE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C09606-65B9-1245-DF53-6A4DC943B92F}"/>
              </a:ext>
            </a:extLst>
          </p:cNvPr>
          <p:cNvSpPr>
            <a:spLocks noGrp="1"/>
          </p:cNvSpPr>
          <p:nvPr>
            <p:ph type="dt" sz="half" idx="10"/>
          </p:nvPr>
        </p:nvSpPr>
        <p:spPr/>
        <p:txBody>
          <a:bodyPr/>
          <a:lstStyle/>
          <a:p>
            <a:fld id="{1493C428-EE29-469F-8236-199A75BCEDCF}" type="datetime1">
              <a:rPr lang="en-US" smtClean="0"/>
              <a:t>7/16/2024</a:t>
            </a:fld>
            <a:endParaRPr lang="en-US"/>
          </a:p>
        </p:txBody>
      </p:sp>
      <p:sp>
        <p:nvSpPr>
          <p:cNvPr id="4" name="Footer Placeholder 3">
            <a:extLst>
              <a:ext uri="{FF2B5EF4-FFF2-40B4-BE49-F238E27FC236}">
                <a16:creationId xmlns:a16="http://schemas.microsoft.com/office/drawing/2014/main" id="{F2F2D117-7EE6-462C-B90B-820138FE87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15E9F3-4BE1-EE98-9398-C3B06E40200B}"/>
              </a:ext>
            </a:extLst>
          </p:cNvPr>
          <p:cNvSpPr>
            <a:spLocks noGrp="1"/>
          </p:cNvSpPr>
          <p:nvPr>
            <p:ph type="sldNum" sz="quarter" idx="12"/>
          </p:nvPr>
        </p:nvSpPr>
        <p:spPr/>
        <p:txBody>
          <a:bodyPr/>
          <a:lstStyle/>
          <a:p>
            <a:fld id="{5FC37251-0ECD-40AD-B3F5-CC78FB94516A}" type="slidenum">
              <a:rPr lang="en-US" smtClean="0"/>
              <a:t>‹#›</a:t>
            </a:fld>
            <a:endParaRPr lang="en-US"/>
          </a:p>
        </p:txBody>
      </p:sp>
    </p:spTree>
    <p:extLst>
      <p:ext uri="{BB962C8B-B14F-4D97-AF65-F5344CB8AC3E}">
        <p14:creationId xmlns:p14="http://schemas.microsoft.com/office/powerpoint/2010/main" val="1698506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A78A49-EC29-C4CD-7636-300DD9D7F32D}"/>
              </a:ext>
            </a:extLst>
          </p:cNvPr>
          <p:cNvSpPr>
            <a:spLocks noGrp="1"/>
          </p:cNvSpPr>
          <p:nvPr>
            <p:ph type="dt" sz="half" idx="10"/>
          </p:nvPr>
        </p:nvSpPr>
        <p:spPr/>
        <p:txBody>
          <a:bodyPr/>
          <a:lstStyle/>
          <a:p>
            <a:fld id="{469AF44D-9695-4489-95B7-D79853727157}" type="datetime1">
              <a:rPr lang="en-US" smtClean="0"/>
              <a:t>7/16/2024</a:t>
            </a:fld>
            <a:endParaRPr lang="en-US"/>
          </a:p>
        </p:txBody>
      </p:sp>
      <p:sp>
        <p:nvSpPr>
          <p:cNvPr id="3" name="Footer Placeholder 2">
            <a:extLst>
              <a:ext uri="{FF2B5EF4-FFF2-40B4-BE49-F238E27FC236}">
                <a16:creationId xmlns:a16="http://schemas.microsoft.com/office/drawing/2014/main" id="{57F82372-19B8-5248-4A1D-BC8707453F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724AB5E-C3CD-42E6-CD7C-543F2747C220}"/>
              </a:ext>
            </a:extLst>
          </p:cNvPr>
          <p:cNvSpPr>
            <a:spLocks noGrp="1"/>
          </p:cNvSpPr>
          <p:nvPr>
            <p:ph type="sldNum" sz="quarter" idx="12"/>
          </p:nvPr>
        </p:nvSpPr>
        <p:spPr/>
        <p:txBody>
          <a:bodyPr/>
          <a:lstStyle/>
          <a:p>
            <a:fld id="{5FC37251-0ECD-40AD-B3F5-CC78FB94516A}" type="slidenum">
              <a:rPr lang="en-US" smtClean="0"/>
              <a:t>‹#›</a:t>
            </a:fld>
            <a:endParaRPr lang="en-US"/>
          </a:p>
        </p:txBody>
      </p:sp>
    </p:spTree>
    <p:extLst>
      <p:ext uri="{BB962C8B-B14F-4D97-AF65-F5344CB8AC3E}">
        <p14:creationId xmlns:p14="http://schemas.microsoft.com/office/powerpoint/2010/main" val="1992026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4ABD2-A62D-5092-A0C7-143F0939DE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8DE7C5-FB8E-5312-C385-4D1C3E1F0E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C714E8-D81A-5486-D43E-381E3B8E41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390C1C-C9AB-077A-06DF-D8532408F079}"/>
              </a:ext>
            </a:extLst>
          </p:cNvPr>
          <p:cNvSpPr>
            <a:spLocks noGrp="1"/>
          </p:cNvSpPr>
          <p:nvPr>
            <p:ph type="dt" sz="half" idx="10"/>
          </p:nvPr>
        </p:nvSpPr>
        <p:spPr/>
        <p:txBody>
          <a:bodyPr/>
          <a:lstStyle/>
          <a:p>
            <a:fld id="{F8BD820B-B207-442F-A5A7-CE3853C935E9}" type="datetime1">
              <a:rPr lang="en-US" smtClean="0"/>
              <a:t>7/16/2024</a:t>
            </a:fld>
            <a:endParaRPr lang="en-US"/>
          </a:p>
        </p:txBody>
      </p:sp>
      <p:sp>
        <p:nvSpPr>
          <p:cNvPr id="6" name="Footer Placeholder 5">
            <a:extLst>
              <a:ext uri="{FF2B5EF4-FFF2-40B4-BE49-F238E27FC236}">
                <a16:creationId xmlns:a16="http://schemas.microsoft.com/office/drawing/2014/main" id="{F60167B9-2B6D-3DA2-E631-18A43260E8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CD9036-4BDD-1630-47DE-4E33477EB2E4}"/>
              </a:ext>
            </a:extLst>
          </p:cNvPr>
          <p:cNvSpPr>
            <a:spLocks noGrp="1"/>
          </p:cNvSpPr>
          <p:nvPr>
            <p:ph type="sldNum" sz="quarter" idx="12"/>
          </p:nvPr>
        </p:nvSpPr>
        <p:spPr/>
        <p:txBody>
          <a:bodyPr/>
          <a:lstStyle/>
          <a:p>
            <a:fld id="{5FC37251-0ECD-40AD-B3F5-CC78FB94516A}" type="slidenum">
              <a:rPr lang="en-US" smtClean="0"/>
              <a:t>‹#›</a:t>
            </a:fld>
            <a:endParaRPr lang="en-US"/>
          </a:p>
        </p:txBody>
      </p:sp>
    </p:spTree>
    <p:extLst>
      <p:ext uri="{BB962C8B-B14F-4D97-AF65-F5344CB8AC3E}">
        <p14:creationId xmlns:p14="http://schemas.microsoft.com/office/powerpoint/2010/main" val="959029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D3238-799C-028D-BEB3-803ACBFDC9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676CB0F-A34D-6F34-2023-FB675BF9BE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96CA18-F337-D58C-0CE5-2D26DA2380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130F13-0BCD-74F4-59EA-8EF3D6CBF19B}"/>
              </a:ext>
            </a:extLst>
          </p:cNvPr>
          <p:cNvSpPr>
            <a:spLocks noGrp="1"/>
          </p:cNvSpPr>
          <p:nvPr>
            <p:ph type="dt" sz="half" idx="10"/>
          </p:nvPr>
        </p:nvSpPr>
        <p:spPr/>
        <p:txBody>
          <a:bodyPr/>
          <a:lstStyle/>
          <a:p>
            <a:fld id="{C001D393-F31A-4218-8ABF-C89C18A5CCFA}" type="datetime1">
              <a:rPr lang="en-US" smtClean="0"/>
              <a:t>7/16/2024</a:t>
            </a:fld>
            <a:endParaRPr lang="en-US"/>
          </a:p>
        </p:txBody>
      </p:sp>
      <p:sp>
        <p:nvSpPr>
          <p:cNvPr id="6" name="Footer Placeholder 5">
            <a:extLst>
              <a:ext uri="{FF2B5EF4-FFF2-40B4-BE49-F238E27FC236}">
                <a16:creationId xmlns:a16="http://schemas.microsoft.com/office/drawing/2014/main" id="{85801397-6860-441F-B4A1-142BECA89D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E4BBEA-E8C7-7B4F-961E-F97512DA3AB2}"/>
              </a:ext>
            </a:extLst>
          </p:cNvPr>
          <p:cNvSpPr>
            <a:spLocks noGrp="1"/>
          </p:cNvSpPr>
          <p:nvPr>
            <p:ph type="sldNum" sz="quarter" idx="12"/>
          </p:nvPr>
        </p:nvSpPr>
        <p:spPr/>
        <p:txBody>
          <a:bodyPr/>
          <a:lstStyle/>
          <a:p>
            <a:fld id="{5FC37251-0ECD-40AD-B3F5-CC78FB94516A}" type="slidenum">
              <a:rPr lang="en-US" smtClean="0"/>
              <a:t>‹#›</a:t>
            </a:fld>
            <a:endParaRPr lang="en-US"/>
          </a:p>
        </p:txBody>
      </p:sp>
    </p:spTree>
    <p:extLst>
      <p:ext uri="{BB962C8B-B14F-4D97-AF65-F5344CB8AC3E}">
        <p14:creationId xmlns:p14="http://schemas.microsoft.com/office/powerpoint/2010/main" val="3671772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E482F-1DBD-6A88-3340-D301940A6B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6C23B-EEAD-57E9-CEA9-4B5EB8F6BE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B73CDC-166E-C8AC-AE88-9A5560B25056}"/>
              </a:ext>
            </a:extLst>
          </p:cNvPr>
          <p:cNvSpPr>
            <a:spLocks noGrp="1"/>
          </p:cNvSpPr>
          <p:nvPr>
            <p:ph type="dt" sz="half" idx="10"/>
          </p:nvPr>
        </p:nvSpPr>
        <p:spPr/>
        <p:txBody>
          <a:bodyPr/>
          <a:lstStyle/>
          <a:p>
            <a:fld id="{CD616032-4D55-4CEB-B8EE-C398C2AB5839}" type="datetime1">
              <a:rPr lang="en-US" smtClean="0"/>
              <a:t>7/16/2024</a:t>
            </a:fld>
            <a:endParaRPr lang="en-US"/>
          </a:p>
        </p:txBody>
      </p:sp>
      <p:sp>
        <p:nvSpPr>
          <p:cNvPr id="5" name="Footer Placeholder 4">
            <a:extLst>
              <a:ext uri="{FF2B5EF4-FFF2-40B4-BE49-F238E27FC236}">
                <a16:creationId xmlns:a16="http://schemas.microsoft.com/office/drawing/2014/main" id="{2BE5E3DF-4060-7C8A-E247-036285452A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07CFBD-822D-935F-002E-D8408F5D70BE}"/>
              </a:ext>
            </a:extLst>
          </p:cNvPr>
          <p:cNvSpPr>
            <a:spLocks noGrp="1"/>
          </p:cNvSpPr>
          <p:nvPr>
            <p:ph type="sldNum" sz="quarter" idx="12"/>
          </p:nvPr>
        </p:nvSpPr>
        <p:spPr/>
        <p:txBody>
          <a:bodyPr/>
          <a:lstStyle/>
          <a:p>
            <a:fld id="{5FC37251-0ECD-40AD-B3F5-CC78FB94516A}" type="slidenum">
              <a:rPr lang="en-US" smtClean="0"/>
              <a:t>‹#›</a:t>
            </a:fld>
            <a:endParaRPr lang="en-US"/>
          </a:p>
        </p:txBody>
      </p:sp>
    </p:spTree>
    <p:extLst>
      <p:ext uri="{BB962C8B-B14F-4D97-AF65-F5344CB8AC3E}">
        <p14:creationId xmlns:p14="http://schemas.microsoft.com/office/powerpoint/2010/main" val="265284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BC2663-95AA-E57E-F71E-B2B1E4D6C35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D1A895-F10D-EBDA-1A20-066B38C8AF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6E5E47-7E0D-60AB-5F72-871F8AC46132}"/>
              </a:ext>
            </a:extLst>
          </p:cNvPr>
          <p:cNvSpPr>
            <a:spLocks noGrp="1"/>
          </p:cNvSpPr>
          <p:nvPr>
            <p:ph type="dt" sz="half" idx="10"/>
          </p:nvPr>
        </p:nvSpPr>
        <p:spPr/>
        <p:txBody>
          <a:bodyPr/>
          <a:lstStyle/>
          <a:p>
            <a:fld id="{A9956EED-D1B4-40AE-A0AB-46F9F1E6A67E}" type="datetime1">
              <a:rPr lang="en-US" smtClean="0"/>
              <a:t>7/16/2024</a:t>
            </a:fld>
            <a:endParaRPr lang="en-US"/>
          </a:p>
        </p:txBody>
      </p:sp>
      <p:sp>
        <p:nvSpPr>
          <p:cNvPr id="5" name="Footer Placeholder 4">
            <a:extLst>
              <a:ext uri="{FF2B5EF4-FFF2-40B4-BE49-F238E27FC236}">
                <a16:creationId xmlns:a16="http://schemas.microsoft.com/office/drawing/2014/main" id="{75704218-0C4F-1246-A565-A1C888F133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FE5DEF-00FB-5491-B657-FDB8DC6DBEF4}"/>
              </a:ext>
            </a:extLst>
          </p:cNvPr>
          <p:cNvSpPr>
            <a:spLocks noGrp="1"/>
          </p:cNvSpPr>
          <p:nvPr>
            <p:ph type="sldNum" sz="quarter" idx="12"/>
          </p:nvPr>
        </p:nvSpPr>
        <p:spPr/>
        <p:txBody>
          <a:bodyPr/>
          <a:lstStyle/>
          <a:p>
            <a:fld id="{5FC37251-0ECD-40AD-B3F5-CC78FB94516A}" type="slidenum">
              <a:rPr lang="en-US" smtClean="0"/>
              <a:t>‹#›</a:t>
            </a:fld>
            <a:endParaRPr lang="en-US"/>
          </a:p>
        </p:txBody>
      </p:sp>
    </p:spTree>
    <p:extLst>
      <p:ext uri="{BB962C8B-B14F-4D97-AF65-F5344CB8AC3E}">
        <p14:creationId xmlns:p14="http://schemas.microsoft.com/office/powerpoint/2010/main" val="2272017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3DC54E-9055-2EAF-EBE6-4B4B2AAFB9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82FCAB5-9828-E839-7080-623C334A67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FB4406-CB1D-998E-EC29-8B2828881A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C1FB11-F803-4DF8-A10B-E24B98CAF596}" type="datetime1">
              <a:rPr lang="en-US" smtClean="0"/>
              <a:t>7/16/2024</a:t>
            </a:fld>
            <a:endParaRPr lang="en-US"/>
          </a:p>
        </p:txBody>
      </p:sp>
      <p:sp>
        <p:nvSpPr>
          <p:cNvPr id="5" name="Footer Placeholder 4">
            <a:extLst>
              <a:ext uri="{FF2B5EF4-FFF2-40B4-BE49-F238E27FC236}">
                <a16:creationId xmlns:a16="http://schemas.microsoft.com/office/drawing/2014/main" id="{31656147-74E3-22ED-A8C9-E01EF7738E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DBEC6F-5DF5-2E3A-FA85-C2CA5C84A7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C37251-0ECD-40AD-B3F5-CC78FB94516A}" type="slidenum">
              <a:rPr lang="en-US" smtClean="0"/>
              <a:t>‹#›</a:t>
            </a:fld>
            <a:endParaRPr lang="en-US"/>
          </a:p>
        </p:txBody>
      </p:sp>
    </p:spTree>
    <p:extLst>
      <p:ext uri="{BB962C8B-B14F-4D97-AF65-F5344CB8AC3E}">
        <p14:creationId xmlns:p14="http://schemas.microsoft.com/office/powerpoint/2010/main" val="26462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ACB35D-1291-B0B2-DD53-C48DA57130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6078" y="2064060"/>
            <a:ext cx="3639844" cy="3639844"/>
          </a:xfrm>
          <a:prstGeom prst="rect">
            <a:avLst/>
          </a:prstGeom>
        </p:spPr>
      </p:pic>
      <p:sp>
        <p:nvSpPr>
          <p:cNvPr id="6" name="TextBox 5">
            <a:extLst>
              <a:ext uri="{FF2B5EF4-FFF2-40B4-BE49-F238E27FC236}">
                <a16:creationId xmlns:a16="http://schemas.microsoft.com/office/drawing/2014/main" id="{AFAC1824-6744-E90F-A0D2-9206DFBD7314}"/>
              </a:ext>
            </a:extLst>
          </p:cNvPr>
          <p:cNvSpPr txBox="1"/>
          <p:nvPr/>
        </p:nvSpPr>
        <p:spPr>
          <a:xfrm>
            <a:off x="914400" y="479394"/>
            <a:ext cx="10289219" cy="1077218"/>
          </a:xfrm>
          <a:prstGeom prst="rect">
            <a:avLst/>
          </a:prstGeom>
          <a:noFill/>
        </p:spPr>
        <p:txBody>
          <a:bodyPr wrap="square" rtlCol="0">
            <a:spAutoFit/>
          </a:bodyPr>
          <a:lstStyle/>
          <a:p>
            <a:pPr algn="ctr"/>
            <a:r>
              <a:rPr lang="en-US" sz="3200" dirty="0"/>
              <a:t>Manawa Community Meeting held on Monday, July 15, 2024</a:t>
            </a:r>
          </a:p>
          <a:p>
            <a:pPr algn="ctr"/>
            <a:r>
              <a:rPr lang="en-US" sz="3200" dirty="0"/>
              <a:t>Topic: Flash Flood of July 5, 2024</a:t>
            </a:r>
          </a:p>
        </p:txBody>
      </p:sp>
      <p:sp>
        <p:nvSpPr>
          <p:cNvPr id="7" name="Slide Number Placeholder 6">
            <a:extLst>
              <a:ext uri="{FF2B5EF4-FFF2-40B4-BE49-F238E27FC236}">
                <a16:creationId xmlns:a16="http://schemas.microsoft.com/office/drawing/2014/main" id="{2C250722-B6C1-46F5-2B0A-55B15A63534C}"/>
              </a:ext>
            </a:extLst>
          </p:cNvPr>
          <p:cNvSpPr>
            <a:spLocks noGrp="1"/>
          </p:cNvSpPr>
          <p:nvPr>
            <p:ph type="sldNum" sz="quarter" idx="12"/>
          </p:nvPr>
        </p:nvSpPr>
        <p:spPr/>
        <p:txBody>
          <a:bodyPr/>
          <a:lstStyle/>
          <a:p>
            <a:fld id="{5FC37251-0ECD-40AD-B3F5-CC78FB94516A}" type="slidenum">
              <a:rPr lang="en-US" smtClean="0"/>
              <a:t>1</a:t>
            </a:fld>
            <a:endParaRPr lang="en-US"/>
          </a:p>
        </p:txBody>
      </p:sp>
    </p:spTree>
    <p:extLst>
      <p:ext uri="{BB962C8B-B14F-4D97-AF65-F5344CB8AC3E}">
        <p14:creationId xmlns:p14="http://schemas.microsoft.com/office/powerpoint/2010/main" val="3593201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08AE31-FF2C-8622-D976-58A64515A861}"/>
              </a:ext>
            </a:extLst>
          </p:cNvPr>
          <p:cNvSpPr txBox="1"/>
          <p:nvPr/>
        </p:nvSpPr>
        <p:spPr>
          <a:xfrm>
            <a:off x="372862" y="346229"/>
            <a:ext cx="11656381" cy="5509200"/>
          </a:xfrm>
          <a:prstGeom prst="rect">
            <a:avLst/>
          </a:prstGeom>
          <a:noFill/>
        </p:spPr>
        <p:txBody>
          <a:bodyPr wrap="square" rtlCol="0">
            <a:spAutoFit/>
          </a:bodyPr>
          <a:lstStyle/>
          <a:p>
            <a:pPr algn="ctr"/>
            <a:r>
              <a:rPr lang="en-US" sz="3200" u="sng" dirty="0"/>
              <a:t>Organizations presenting</a:t>
            </a:r>
          </a:p>
          <a:p>
            <a:r>
              <a:rPr lang="en-US" sz="3200" dirty="0"/>
              <a:t>-City of Manawa officials</a:t>
            </a:r>
          </a:p>
          <a:p>
            <a:r>
              <a:rPr lang="en-US" sz="3200" dirty="0"/>
              <a:t>-Waupaca County Emergency Management</a:t>
            </a:r>
          </a:p>
          <a:p>
            <a:r>
              <a:rPr lang="en-US" sz="3200" dirty="0"/>
              <a:t>-State Emergency Management</a:t>
            </a:r>
          </a:p>
          <a:p>
            <a:r>
              <a:rPr lang="en-US" sz="3200" dirty="0"/>
              <a:t>-Waupaca County Health Department</a:t>
            </a:r>
          </a:p>
          <a:p>
            <a:r>
              <a:rPr lang="en-US" sz="3200" dirty="0"/>
              <a:t>-Cedar Corporation (City’s civil engineers)</a:t>
            </a:r>
          </a:p>
          <a:p>
            <a:r>
              <a:rPr lang="en-US" sz="3200" dirty="0"/>
              <a:t>-Community Development Block Grant Program (CDBG)</a:t>
            </a:r>
          </a:p>
          <a:p>
            <a:r>
              <a:rPr lang="en-US" sz="3200" dirty="0"/>
              <a:t>	Central Housing Region </a:t>
            </a:r>
          </a:p>
          <a:p>
            <a:r>
              <a:rPr lang="en-US" sz="3200" dirty="0"/>
              <a:t>-American Red Cross</a:t>
            </a:r>
          </a:p>
          <a:p>
            <a:r>
              <a:rPr lang="en-US" sz="3200" dirty="0"/>
              <a:t>	Counseling available after this presentation in the HS Office</a:t>
            </a:r>
          </a:p>
          <a:p>
            <a:r>
              <a:rPr lang="en-US" sz="3200" dirty="0"/>
              <a:t>-Waupaca County ADRC &amp; Mental Health</a:t>
            </a:r>
          </a:p>
        </p:txBody>
      </p:sp>
      <p:sp>
        <p:nvSpPr>
          <p:cNvPr id="6" name="Slide Number Placeholder 5">
            <a:extLst>
              <a:ext uri="{FF2B5EF4-FFF2-40B4-BE49-F238E27FC236}">
                <a16:creationId xmlns:a16="http://schemas.microsoft.com/office/drawing/2014/main" id="{6181FC1F-A6D8-5A9E-D1BF-7E41F4EF1614}"/>
              </a:ext>
            </a:extLst>
          </p:cNvPr>
          <p:cNvSpPr>
            <a:spLocks noGrp="1"/>
          </p:cNvSpPr>
          <p:nvPr>
            <p:ph type="sldNum" sz="quarter" idx="12"/>
          </p:nvPr>
        </p:nvSpPr>
        <p:spPr/>
        <p:txBody>
          <a:bodyPr/>
          <a:lstStyle/>
          <a:p>
            <a:fld id="{5FC37251-0ECD-40AD-B3F5-CC78FB94516A}" type="slidenum">
              <a:rPr lang="en-US" smtClean="0"/>
              <a:t>2</a:t>
            </a:fld>
            <a:endParaRPr lang="en-US"/>
          </a:p>
        </p:txBody>
      </p:sp>
    </p:spTree>
    <p:extLst>
      <p:ext uri="{BB962C8B-B14F-4D97-AF65-F5344CB8AC3E}">
        <p14:creationId xmlns:p14="http://schemas.microsoft.com/office/powerpoint/2010/main" val="571251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E4E8C71-DDB5-6BBD-8D36-95A148EA9117}"/>
              </a:ext>
            </a:extLst>
          </p:cNvPr>
          <p:cNvSpPr>
            <a:spLocks noGrp="1"/>
          </p:cNvSpPr>
          <p:nvPr>
            <p:ph type="sldNum" sz="quarter" idx="12"/>
          </p:nvPr>
        </p:nvSpPr>
        <p:spPr/>
        <p:txBody>
          <a:bodyPr/>
          <a:lstStyle/>
          <a:p>
            <a:fld id="{5FC37251-0ECD-40AD-B3F5-CC78FB94516A}" type="slidenum">
              <a:rPr lang="en-US" smtClean="0"/>
              <a:t>3</a:t>
            </a:fld>
            <a:endParaRPr lang="en-US"/>
          </a:p>
        </p:txBody>
      </p:sp>
      <p:sp>
        <p:nvSpPr>
          <p:cNvPr id="5" name="TextBox 4">
            <a:extLst>
              <a:ext uri="{FF2B5EF4-FFF2-40B4-BE49-F238E27FC236}">
                <a16:creationId xmlns:a16="http://schemas.microsoft.com/office/drawing/2014/main" id="{7BEF71D0-1A3B-B6BC-179A-24402965ED97}"/>
              </a:ext>
            </a:extLst>
          </p:cNvPr>
          <p:cNvSpPr txBox="1"/>
          <p:nvPr/>
        </p:nvSpPr>
        <p:spPr>
          <a:xfrm>
            <a:off x="275208" y="150920"/>
            <a:ext cx="11798423" cy="2339102"/>
          </a:xfrm>
          <a:prstGeom prst="rect">
            <a:avLst/>
          </a:prstGeom>
          <a:noFill/>
        </p:spPr>
        <p:txBody>
          <a:bodyPr wrap="square" rtlCol="0">
            <a:spAutoFit/>
          </a:bodyPr>
          <a:lstStyle/>
          <a:p>
            <a:endParaRPr lang="en-US" dirty="0"/>
          </a:p>
          <a:p>
            <a:pPr algn="ctr"/>
            <a:r>
              <a:rPr lang="en-US" sz="3200" dirty="0"/>
              <a:t>National Weather Service Information</a:t>
            </a:r>
          </a:p>
          <a:p>
            <a:pPr algn="ctr"/>
            <a:endParaRPr lang="en-US" sz="3200" dirty="0"/>
          </a:p>
          <a:p>
            <a:pPr algn="ctr"/>
            <a:r>
              <a:rPr lang="en-US" sz="3200" dirty="0"/>
              <a:t>NWS reports 5.69” between 8:30 am &amp; 11:00 am</a:t>
            </a:r>
          </a:p>
          <a:p>
            <a:pPr algn="ctr"/>
            <a:r>
              <a:rPr lang="en-US" sz="3200" dirty="0"/>
              <a:t>Most of the rain came in approx. 45 minutes to an hour</a:t>
            </a:r>
          </a:p>
        </p:txBody>
      </p:sp>
      <p:pic>
        <p:nvPicPr>
          <p:cNvPr id="7" name="Picture 6">
            <a:extLst>
              <a:ext uri="{FF2B5EF4-FFF2-40B4-BE49-F238E27FC236}">
                <a16:creationId xmlns:a16="http://schemas.microsoft.com/office/drawing/2014/main" id="{870F0C89-98B2-7D77-E6DF-232E256FC1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4281" y="2566113"/>
            <a:ext cx="4433637" cy="4140967"/>
          </a:xfrm>
          <a:prstGeom prst="rect">
            <a:avLst/>
          </a:prstGeom>
        </p:spPr>
      </p:pic>
      <p:pic>
        <p:nvPicPr>
          <p:cNvPr id="9" name="Picture 8">
            <a:extLst>
              <a:ext uri="{FF2B5EF4-FFF2-40B4-BE49-F238E27FC236}">
                <a16:creationId xmlns:a16="http://schemas.microsoft.com/office/drawing/2014/main" id="{1B0A90C6-737C-F9AB-2222-190943DB3F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3781" y="2576478"/>
            <a:ext cx="4433637" cy="4105797"/>
          </a:xfrm>
          <a:prstGeom prst="rect">
            <a:avLst/>
          </a:prstGeom>
        </p:spPr>
      </p:pic>
    </p:spTree>
    <p:extLst>
      <p:ext uri="{BB962C8B-B14F-4D97-AF65-F5344CB8AC3E}">
        <p14:creationId xmlns:p14="http://schemas.microsoft.com/office/powerpoint/2010/main" val="420329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20FA9E-6970-957D-B0EF-6564FBF2DB80}"/>
              </a:ext>
            </a:extLst>
          </p:cNvPr>
          <p:cNvSpPr>
            <a:spLocks noGrp="1"/>
          </p:cNvSpPr>
          <p:nvPr>
            <p:ph type="sldNum" sz="quarter" idx="12"/>
          </p:nvPr>
        </p:nvSpPr>
        <p:spPr/>
        <p:txBody>
          <a:bodyPr/>
          <a:lstStyle/>
          <a:p>
            <a:fld id="{5FC37251-0ECD-40AD-B3F5-CC78FB94516A}" type="slidenum">
              <a:rPr lang="en-US" smtClean="0"/>
              <a:t>4</a:t>
            </a:fld>
            <a:endParaRPr lang="en-US"/>
          </a:p>
        </p:txBody>
      </p:sp>
      <p:pic>
        <p:nvPicPr>
          <p:cNvPr id="5" name="Picture 4">
            <a:extLst>
              <a:ext uri="{FF2B5EF4-FFF2-40B4-BE49-F238E27FC236}">
                <a16:creationId xmlns:a16="http://schemas.microsoft.com/office/drawing/2014/main" id="{BE49A157-2A7A-66D4-4A3F-66C7D5261F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081" y="107649"/>
            <a:ext cx="6834639" cy="6326845"/>
          </a:xfrm>
          <a:prstGeom prst="rect">
            <a:avLst/>
          </a:prstGeom>
        </p:spPr>
      </p:pic>
      <p:pic>
        <p:nvPicPr>
          <p:cNvPr id="6" name="Picture 5">
            <a:extLst>
              <a:ext uri="{FF2B5EF4-FFF2-40B4-BE49-F238E27FC236}">
                <a16:creationId xmlns:a16="http://schemas.microsoft.com/office/drawing/2014/main" id="{245BE9CD-7077-5EA4-1C24-1EF4DC3E28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0334" y="107649"/>
            <a:ext cx="4596866" cy="6688909"/>
          </a:xfrm>
          <a:prstGeom prst="rect">
            <a:avLst/>
          </a:prstGeom>
        </p:spPr>
      </p:pic>
    </p:spTree>
    <p:extLst>
      <p:ext uri="{BB962C8B-B14F-4D97-AF65-F5344CB8AC3E}">
        <p14:creationId xmlns:p14="http://schemas.microsoft.com/office/powerpoint/2010/main" val="3861883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1DE2A5-1B4C-EDEE-18E7-FA00B74DFECD}"/>
              </a:ext>
            </a:extLst>
          </p:cNvPr>
          <p:cNvSpPr>
            <a:spLocks noGrp="1"/>
          </p:cNvSpPr>
          <p:nvPr>
            <p:ph type="sldNum" sz="quarter" idx="12"/>
          </p:nvPr>
        </p:nvSpPr>
        <p:spPr/>
        <p:txBody>
          <a:bodyPr/>
          <a:lstStyle/>
          <a:p>
            <a:fld id="{5FC37251-0ECD-40AD-B3F5-CC78FB94516A}" type="slidenum">
              <a:rPr lang="en-US" smtClean="0"/>
              <a:t>5</a:t>
            </a:fld>
            <a:endParaRPr lang="en-US"/>
          </a:p>
        </p:txBody>
      </p:sp>
      <p:pic>
        <p:nvPicPr>
          <p:cNvPr id="4" name="Picture 3">
            <a:extLst>
              <a:ext uri="{FF2B5EF4-FFF2-40B4-BE49-F238E27FC236}">
                <a16:creationId xmlns:a16="http://schemas.microsoft.com/office/drawing/2014/main" id="{F3AD197B-A9DF-A08D-4A56-4317D2876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549" y="0"/>
            <a:ext cx="11444902" cy="6858000"/>
          </a:xfrm>
          <a:prstGeom prst="rect">
            <a:avLst/>
          </a:prstGeom>
        </p:spPr>
      </p:pic>
    </p:spTree>
    <p:extLst>
      <p:ext uri="{BB962C8B-B14F-4D97-AF65-F5344CB8AC3E}">
        <p14:creationId xmlns:p14="http://schemas.microsoft.com/office/powerpoint/2010/main" val="291319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CA2A59-52AC-35CD-464F-A4332F54BEF0}"/>
              </a:ext>
            </a:extLst>
          </p:cNvPr>
          <p:cNvSpPr>
            <a:spLocks noGrp="1"/>
          </p:cNvSpPr>
          <p:nvPr>
            <p:ph type="sldNum" sz="quarter" idx="12"/>
          </p:nvPr>
        </p:nvSpPr>
        <p:spPr/>
        <p:txBody>
          <a:bodyPr/>
          <a:lstStyle/>
          <a:p>
            <a:fld id="{5FC37251-0ECD-40AD-B3F5-CC78FB94516A}" type="slidenum">
              <a:rPr lang="en-US" smtClean="0"/>
              <a:t>6</a:t>
            </a:fld>
            <a:endParaRPr lang="en-US"/>
          </a:p>
        </p:txBody>
      </p:sp>
      <p:sp>
        <p:nvSpPr>
          <p:cNvPr id="3" name="TextBox 2">
            <a:extLst>
              <a:ext uri="{FF2B5EF4-FFF2-40B4-BE49-F238E27FC236}">
                <a16:creationId xmlns:a16="http://schemas.microsoft.com/office/drawing/2014/main" id="{D06BD78F-9FFA-7199-008C-1ECC713BC53B}"/>
              </a:ext>
            </a:extLst>
          </p:cNvPr>
          <p:cNvSpPr txBox="1"/>
          <p:nvPr/>
        </p:nvSpPr>
        <p:spPr>
          <a:xfrm>
            <a:off x="204186" y="195309"/>
            <a:ext cx="11798424" cy="6401753"/>
          </a:xfrm>
          <a:prstGeom prst="rect">
            <a:avLst/>
          </a:prstGeom>
          <a:noFill/>
        </p:spPr>
        <p:txBody>
          <a:bodyPr wrap="square" rtlCol="0">
            <a:spAutoFit/>
          </a:bodyPr>
          <a:lstStyle/>
          <a:p>
            <a:pPr algn="ctr"/>
            <a:endParaRPr lang="en-US" dirty="0"/>
          </a:p>
          <a:p>
            <a:pPr algn="ctr"/>
            <a:r>
              <a:rPr lang="en-US" sz="3200" dirty="0"/>
              <a:t>Brief timeline of events</a:t>
            </a:r>
          </a:p>
          <a:p>
            <a:endParaRPr lang="en-US" sz="2400" dirty="0"/>
          </a:p>
          <a:p>
            <a:r>
              <a:rPr lang="en-US" sz="2400" dirty="0"/>
              <a:t>-6:48 am	Dam operator did daily checks. Forecast was for 1.24” of rain, so dam gates 		were opened to the appropriate level</a:t>
            </a:r>
          </a:p>
          <a:p>
            <a:r>
              <a:rPr lang="en-US" sz="2400" dirty="0"/>
              <a:t>-7:08 am	Rain began falling</a:t>
            </a:r>
          </a:p>
          <a:p>
            <a:r>
              <a:rPr lang="en-US" sz="2400" dirty="0"/>
              <a:t>-9:48 am	Water begins to flow north past storm sewer grate at Bridge/ Union</a:t>
            </a:r>
          </a:p>
          <a:p>
            <a:r>
              <a:rPr lang="en-US" sz="2400" dirty="0"/>
              <a:t>-9:49 am	Water begins to flow down the driveway into Lindsay Park</a:t>
            </a:r>
          </a:p>
          <a:p>
            <a:r>
              <a:rPr lang="en-US" sz="2400" dirty="0"/>
              <a:t>-9:56 am	Water is nearing the center line of Bridge and the storm sewer is half covered 		with flowing water</a:t>
            </a:r>
          </a:p>
          <a:p>
            <a:r>
              <a:rPr lang="en-US" sz="2400" dirty="0"/>
              <a:t>-10:00 am 	The storm sewer is mostly unable to take in anymore water</a:t>
            </a:r>
          </a:p>
          <a:p>
            <a:r>
              <a:rPr lang="en-US" sz="2400" dirty="0"/>
              <a:t>-10:19 am	Entrance from Bridge into Lindsay Park appears flooded. Water flowing into the 		park.</a:t>
            </a:r>
          </a:p>
          <a:p>
            <a:r>
              <a:rPr lang="en-US" sz="2400" dirty="0"/>
              <a:t>-10:20 am	Most of the green space in Lindsay Park from the upper restrooms to the 			baseball diamond is flooded with a current flowing.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sz="2400" dirty="0"/>
          </a:p>
        </p:txBody>
      </p:sp>
    </p:spTree>
    <p:extLst>
      <p:ext uri="{BB962C8B-B14F-4D97-AF65-F5344CB8AC3E}">
        <p14:creationId xmlns:p14="http://schemas.microsoft.com/office/powerpoint/2010/main" val="317346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A81BBD-6F50-3B30-DD1C-953A3E275158}"/>
              </a:ext>
            </a:extLst>
          </p:cNvPr>
          <p:cNvSpPr>
            <a:spLocks noGrp="1"/>
          </p:cNvSpPr>
          <p:nvPr>
            <p:ph type="sldNum" sz="quarter" idx="12"/>
          </p:nvPr>
        </p:nvSpPr>
        <p:spPr/>
        <p:txBody>
          <a:bodyPr/>
          <a:lstStyle/>
          <a:p>
            <a:fld id="{5FC37251-0ECD-40AD-B3F5-CC78FB94516A}" type="slidenum">
              <a:rPr lang="en-US" smtClean="0"/>
              <a:t>7</a:t>
            </a:fld>
            <a:endParaRPr lang="en-US"/>
          </a:p>
        </p:txBody>
      </p:sp>
      <p:sp>
        <p:nvSpPr>
          <p:cNvPr id="3" name="TextBox 2">
            <a:extLst>
              <a:ext uri="{FF2B5EF4-FFF2-40B4-BE49-F238E27FC236}">
                <a16:creationId xmlns:a16="http://schemas.microsoft.com/office/drawing/2014/main" id="{942507C5-4974-CA13-0789-A97465E58772}"/>
              </a:ext>
            </a:extLst>
          </p:cNvPr>
          <p:cNvSpPr txBox="1"/>
          <p:nvPr/>
        </p:nvSpPr>
        <p:spPr>
          <a:xfrm>
            <a:off x="196788" y="537160"/>
            <a:ext cx="11798423"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-10:25 am	The green space is flooded between the pavilion and the tennis court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-10:26 am	Report of a stranded motorist on the north end of Bridge St. water rescue 			needed. Fire engine and MRAP needed, as passenger vehicles cannot pass.</a:t>
            </a:r>
          </a:p>
          <a:p>
            <a:r>
              <a:rPr lang="en-US" sz="2400" dirty="0"/>
              <a:t>-10:26 am	Wastewater Treatment Plant floods, but maintains contents</a:t>
            </a:r>
          </a:p>
          <a:p>
            <a:r>
              <a:rPr lang="en-US" sz="2400" dirty="0"/>
              <a:t>-10:29 am 	Dam operator received a notification the water level was high </a:t>
            </a:r>
          </a:p>
          <a:p>
            <a:r>
              <a:rPr lang="en-US" sz="2400" dirty="0"/>
              <a:t>-10:40 am	Officers notice E. Howard and Industrial have high standing water</a:t>
            </a:r>
          </a:p>
          <a:p>
            <a:r>
              <a:rPr lang="en-US" sz="2400" dirty="0"/>
              <a:t>-10:45 am	Rain begins to slow</a:t>
            </a:r>
          </a:p>
          <a:p>
            <a:r>
              <a:rPr lang="en-US" sz="2400" dirty="0"/>
              <a:t>-10:50 am	Bridge/ Union camera shows water beginning to recede</a:t>
            </a:r>
          </a:p>
          <a:p>
            <a:r>
              <a:rPr lang="en-US" sz="2400" dirty="0"/>
              <a:t>-10:50 am	Deputy arrives at the Fire Department to set up Incident Command</a:t>
            </a:r>
          </a:p>
          <a:p>
            <a:r>
              <a:rPr lang="en-US" sz="2400" dirty="0"/>
              <a:t>-10:52 am	Waupaca Co. Highway Department requested to barricade high water areas</a:t>
            </a:r>
          </a:p>
          <a:p>
            <a:r>
              <a:rPr lang="en-US" sz="2400" dirty="0"/>
              <a:t>-10:55 am	Waupaca Co. Emergency Management arrives to the Command Post</a:t>
            </a:r>
          </a:p>
          <a:p>
            <a:r>
              <a:rPr lang="en-US" sz="2400" dirty="0"/>
              <a:t>-10:57 am	Department of Public Work’s Nick Weed arrived at the high school to open the 		building as a shelter</a:t>
            </a:r>
          </a:p>
          <a:p>
            <a:r>
              <a:rPr lang="en-US" sz="2400" dirty="0"/>
              <a:t>-10:57 am 	Emergency vehicle is seen on the H.S. camera on-scene at the nursing home</a:t>
            </a:r>
          </a:p>
          <a:p>
            <a:r>
              <a:rPr lang="en-US" sz="2400" dirty="0"/>
              <a:t>-11:00 am	Rain mostly stopped and water receded back to the parking lane Bridge/ Union</a:t>
            </a:r>
          </a:p>
        </p:txBody>
      </p:sp>
    </p:spTree>
    <p:extLst>
      <p:ext uri="{BB962C8B-B14F-4D97-AF65-F5344CB8AC3E}">
        <p14:creationId xmlns:p14="http://schemas.microsoft.com/office/powerpoint/2010/main" val="1559554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53EB5A-D0A9-3537-0685-6B376CAC1F54}"/>
              </a:ext>
            </a:extLst>
          </p:cNvPr>
          <p:cNvSpPr>
            <a:spLocks noGrp="1"/>
          </p:cNvSpPr>
          <p:nvPr>
            <p:ph type="sldNum" sz="quarter" idx="12"/>
          </p:nvPr>
        </p:nvSpPr>
        <p:spPr/>
        <p:txBody>
          <a:bodyPr/>
          <a:lstStyle/>
          <a:p>
            <a:fld id="{5FC37251-0ECD-40AD-B3F5-CC78FB94516A}" type="slidenum">
              <a:rPr lang="en-US" smtClean="0"/>
              <a:t>8</a:t>
            </a:fld>
            <a:endParaRPr lang="en-US"/>
          </a:p>
        </p:txBody>
      </p:sp>
      <p:sp>
        <p:nvSpPr>
          <p:cNvPr id="3" name="TextBox 2">
            <a:extLst>
              <a:ext uri="{FF2B5EF4-FFF2-40B4-BE49-F238E27FC236}">
                <a16:creationId xmlns:a16="http://schemas.microsoft.com/office/drawing/2014/main" id="{BEBC33F3-47A9-0937-0918-1D4861600AB4}"/>
              </a:ext>
            </a:extLst>
          </p:cNvPr>
          <p:cNvSpPr txBox="1"/>
          <p:nvPr/>
        </p:nvSpPr>
        <p:spPr>
          <a:xfrm>
            <a:off x="177553" y="159798"/>
            <a:ext cx="11789546" cy="5909310"/>
          </a:xfrm>
          <a:prstGeom prst="rect">
            <a:avLst/>
          </a:prstGeom>
          <a:noFill/>
        </p:spPr>
        <p:txBody>
          <a:bodyPr wrap="square" rtlCol="0">
            <a:spAutoFit/>
          </a:bodyPr>
          <a:lstStyle/>
          <a:p>
            <a:pPr>
              <a:defRPr/>
            </a:pPr>
            <a:endParaRPr lang="en-US" sz="2400" dirty="0"/>
          </a:p>
          <a:p>
            <a:r>
              <a:rPr lang="en-US" sz="2400" dirty="0"/>
              <a:t>-11:00 am	Dam operator arrived and saw water was going over the dam and 				embankment</a:t>
            </a:r>
          </a:p>
          <a:p>
            <a:r>
              <a:rPr lang="en-US" sz="2400" dirty="0"/>
              <a:t>-11:01 am	The first mutual aid fire department arrives</a:t>
            </a:r>
          </a:p>
          <a:p>
            <a:r>
              <a:rPr lang="en-US" sz="2400" dirty="0"/>
              <a:t>-11:04 am	Manawa PD phones Jacob Elsner of </a:t>
            </a:r>
            <a:r>
              <a:rPr lang="en-US" sz="2400" dirty="0" err="1"/>
              <a:t>Kobussen</a:t>
            </a:r>
            <a:r>
              <a:rPr lang="en-US" sz="2400" dirty="0"/>
              <a:t> bus</a:t>
            </a:r>
          </a:p>
          <a:p>
            <a:r>
              <a:rPr lang="en-US" sz="2400" dirty="0"/>
              <a:t>-11:05 am	First call for evacuation of residents from the trailer park on Walnut St</a:t>
            </a:r>
          </a:p>
          <a:p>
            <a:pPr>
              <a:defRPr/>
            </a:pPr>
            <a:r>
              <a:rPr lang="en-US" sz="2400" dirty="0"/>
              <a:t>-11:15 am	Dam operator meets fire chief at Incident Command and briefs him</a:t>
            </a:r>
          </a:p>
          <a:p>
            <a:pPr>
              <a:defRPr/>
            </a:pPr>
            <a:r>
              <a:rPr lang="en-US" sz="2400" dirty="0"/>
              <a:t>-11:20 am	Second bus called for nursing home evacuation</a:t>
            </a:r>
          </a:p>
          <a:p>
            <a:pPr>
              <a:defRPr/>
            </a:pPr>
            <a:r>
              <a:rPr lang="en-US" sz="2400" dirty="0"/>
              <a:t>-11:22 am	Minimal water on the road and draining into storm sewer Bridge/ Union</a:t>
            </a:r>
          </a:p>
          <a:p>
            <a:pPr>
              <a:defRPr/>
            </a:pPr>
            <a:r>
              <a:rPr lang="en-US" sz="2400" dirty="0"/>
              <a:t>-11:27 am	Bogs seen flowing from the north to the south on the Mill Pond</a:t>
            </a:r>
            <a:endParaRPr lang="en-US" sz="1800" dirty="0"/>
          </a:p>
          <a:p>
            <a:pPr marR="0" lvl="0" algn="l" defTabSz="914400" rtl="0" eaLnBrk="1" fontAlgn="auto" latinLnBrk="0" hangingPunct="1">
              <a:lnSpc>
                <a:spcPct val="100000"/>
              </a:lnSpc>
              <a:spcBef>
                <a:spcPts val="0"/>
              </a:spcBef>
              <a:spcAft>
                <a:spcPts val="0"/>
              </a:spcAft>
              <a:buClrTx/>
              <a:buSzTx/>
              <a:tabLst/>
              <a:defRPr/>
            </a:pPr>
            <a:r>
              <a:rPr lang="en-US" sz="1800" dirty="0"/>
              <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11:30 am	Water begins receding in the green space between pavilion and tennis court</a:t>
            </a:r>
          </a:p>
          <a:p>
            <a:pPr marR="0" lvl="0" algn="l" defTabSz="914400" rtl="0" eaLnBrk="1" fontAlgn="auto"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-11:33 am	Police Chief phoned the mayor and Mayor Frazier declared the flash flooding 		an emergency to Andrew Carlin Director of Waupaca Co. Emergency 			Management</a:t>
            </a:r>
            <a:endParaRPr lang="en-US" sz="1800" dirty="0"/>
          </a:p>
          <a:p>
            <a:endParaRPr lang="en-US" sz="2400" dirty="0"/>
          </a:p>
          <a:p>
            <a:endParaRPr lang="en-US" dirty="0"/>
          </a:p>
        </p:txBody>
      </p:sp>
    </p:spTree>
    <p:extLst>
      <p:ext uri="{BB962C8B-B14F-4D97-AF65-F5344CB8AC3E}">
        <p14:creationId xmlns:p14="http://schemas.microsoft.com/office/powerpoint/2010/main" val="4073607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9F8F65-ADC8-FDC1-7560-F6904E473963}"/>
              </a:ext>
            </a:extLst>
          </p:cNvPr>
          <p:cNvSpPr>
            <a:spLocks noGrp="1"/>
          </p:cNvSpPr>
          <p:nvPr>
            <p:ph type="sldNum" sz="quarter" idx="12"/>
          </p:nvPr>
        </p:nvSpPr>
        <p:spPr/>
        <p:txBody>
          <a:bodyPr/>
          <a:lstStyle/>
          <a:p>
            <a:fld id="{5FC37251-0ECD-40AD-B3F5-CC78FB94516A}" type="slidenum">
              <a:rPr lang="en-US" smtClean="0"/>
              <a:t>9</a:t>
            </a:fld>
            <a:endParaRPr lang="en-US"/>
          </a:p>
        </p:txBody>
      </p:sp>
      <p:sp>
        <p:nvSpPr>
          <p:cNvPr id="3" name="TextBox 2">
            <a:extLst>
              <a:ext uri="{FF2B5EF4-FFF2-40B4-BE49-F238E27FC236}">
                <a16:creationId xmlns:a16="http://schemas.microsoft.com/office/drawing/2014/main" id="{A7226663-3AB9-18C6-823F-8D49A80CCAE4}"/>
              </a:ext>
            </a:extLst>
          </p:cNvPr>
          <p:cNvSpPr txBox="1"/>
          <p:nvPr/>
        </p:nvSpPr>
        <p:spPr>
          <a:xfrm>
            <a:off x="195309" y="186431"/>
            <a:ext cx="11878322"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lang="en-US" sz="2400" dirty="0"/>
              <a:t>-11:36 am	City of Waupaca employee arrives to assist at the wastewater treatment plant</a:t>
            </a:r>
          </a:p>
          <a:p>
            <a:r>
              <a:rPr lang="en-US" sz="2400" dirty="0"/>
              <a:t>-11:44 am	Manawa Officer Wesoloski arrives at the high school evacuation site</a:t>
            </a:r>
          </a:p>
          <a:p>
            <a:r>
              <a:rPr lang="en-US" sz="2400" dirty="0"/>
              <a:t>-11:53 am	Video is taken and sent to the Command Post of water going over the dam 		railing on the west side by the embankment and over the walkway by the 			dam building to the south</a:t>
            </a:r>
          </a:p>
          <a:p>
            <a:r>
              <a:rPr lang="en-US" sz="2400" dirty="0"/>
              <a:t>-11:56 am	Power company arrives to cut power to the park to avoid injuries </a:t>
            </a:r>
          </a:p>
          <a:p>
            <a:r>
              <a:rPr lang="en-US" sz="2400" dirty="0"/>
              <a:t>-12:06 pm	Cameras in the lower park stop</a:t>
            </a:r>
          </a:p>
          <a:p>
            <a:r>
              <a:rPr lang="en-US" sz="2400" dirty="0"/>
              <a:t>-12:15 pm	First bus seen arriving at the nursing home, via the H.S. camera</a:t>
            </a:r>
          </a:p>
          <a:p>
            <a:r>
              <a:rPr lang="en-US" sz="2400" dirty="0"/>
              <a:t>-12:17 pm 	Bridge is closed to non-emergency traffic</a:t>
            </a:r>
          </a:p>
          <a:p>
            <a:r>
              <a:rPr lang="en-US" sz="2400" dirty="0"/>
              <a:t>-12:21 pm	Third bus called for rodeo grounds and trailer park evacuation</a:t>
            </a:r>
          </a:p>
          <a:p>
            <a:r>
              <a:rPr lang="en-US" sz="2400" dirty="0"/>
              <a:t>-12:45 pm	Water had receded on the dam enough to attempt to open the gates and 			remove the boards. </a:t>
            </a:r>
          </a:p>
          <a:p>
            <a:r>
              <a:rPr lang="en-US" sz="2400" dirty="0"/>
              <a:t>-1:08 pm	North embankment failure worsens</a:t>
            </a:r>
          </a:p>
          <a:p>
            <a:r>
              <a:rPr lang="en-US" sz="2400" dirty="0"/>
              <a:t>-1:13 pm	Water can be seen traveling from the river into right field at the baseball field</a:t>
            </a:r>
          </a:p>
        </p:txBody>
      </p:sp>
    </p:spTree>
    <p:extLst>
      <p:ext uri="{BB962C8B-B14F-4D97-AF65-F5344CB8AC3E}">
        <p14:creationId xmlns:p14="http://schemas.microsoft.com/office/powerpoint/2010/main" val="1571186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B48C38-9E5C-F798-5E5A-65638B6F83A9}"/>
              </a:ext>
            </a:extLst>
          </p:cNvPr>
          <p:cNvSpPr>
            <a:spLocks noGrp="1"/>
          </p:cNvSpPr>
          <p:nvPr>
            <p:ph type="sldNum" sz="quarter" idx="12"/>
          </p:nvPr>
        </p:nvSpPr>
        <p:spPr/>
        <p:txBody>
          <a:bodyPr/>
          <a:lstStyle/>
          <a:p>
            <a:fld id="{5FC37251-0ECD-40AD-B3F5-CC78FB94516A}" type="slidenum">
              <a:rPr lang="en-US" smtClean="0"/>
              <a:t>10</a:t>
            </a:fld>
            <a:endParaRPr lang="en-US"/>
          </a:p>
        </p:txBody>
      </p:sp>
      <p:sp>
        <p:nvSpPr>
          <p:cNvPr id="3" name="TextBox 2">
            <a:extLst>
              <a:ext uri="{FF2B5EF4-FFF2-40B4-BE49-F238E27FC236}">
                <a16:creationId xmlns:a16="http://schemas.microsoft.com/office/drawing/2014/main" id="{8DA21AC1-B13E-54F6-DBE1-30C9307D5A45}"/>
              </a:ext>
            </a:extLst>
          </p:cNvPr>
          <p:cNvSpPr txBox="1"/>
          <p:nvPr/>
        </p:nvSpPr>
        <p:spPr>
          <a:xfrm>
            <a:off x="336884" y="240632"/>
            <a:ext cx="11704320"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-1:35 pm	The softball, baseball fields, buildings, wastewater treatment plant are all 			flooded along with the City </a:t>
            </a:r>
            <a:r>
              <a:rPr lang="en-US" sz="2400" dirty="0">
                <a:solidFill>
                  <a:prstClr val="black"/>
                </a:solidFill>
                <a:latin typeface="Calibri" panose="020F0502020204030204"/>
              </a:rPr>
              <a:t>shop’s parking area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-2:15 pm	Evacuation started at the nursing home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-3:01 pm	A small and large bus were seen leaving the nursing home from the H.S. 			camera</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-4:40 pm	The water begins to recede by the City’s lower shop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-4:45 pm	Nursing home residents arrive at King Veterans Home</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-5:00 pm	Evacuated residents allowed to go back home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-5:30 pm	All mutual-aid </a:t>
            </a:r>
            <a:r>
              <a:rPr lang="en-US" sz="2400" dirty="0">
                <a:solidFill>
                  <a:prstClr val="black"/>
                </a:solidFill>
                <a:latin typeface="Calibri" panose="020F0502020204030204"/>
              </a:rPr>
              <a:t>departments were released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-5:45 pm 	</a:t>
            </a:r>
            <a:r>
              <a:rPr lang="en-US" sz="2400" dirty="0">
                <a:solidFill>
                  <a:prstClr val="black"/>
                </a:solidFill>
                <a:latin typeface="Calibri" panose="020F0502020204030204"/>
              </a:rPr>
              <a:t>High School evacuation site closed and </a:t>
            </a:r>
            <a:r>
              <a:rPr lang="en-US" sz="2400" dirty="0" err="1">
                <a:solidFill>
                  <a:prstClr val="black"/>
                </a:solidFill>
                <a:latin typeface="Calibri" panose="020F0502020204030204"/>
              </a:rPr>
              <a:t>Kobussen</a:t>
            </a:r>
            <a:r>
              <a:rPr lang="en-US" sz="2400" dirty="0">
                <a:solidFill>
                  <a:prstClr val="black"/>
                </a:solidFill>
                <a:latin typeface="Calibri" panose="020F0502020204030204"/>
              </a:rPr>
              <a:t> provided a ride home to a 		resident</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lang="en-US" sz="2400" dirty="0"/>
              <a:t>-6:00 pm	The water has mostly receded to the upper restrooms</a:t>
            </a:r>
          </a:p>
          <a:p>
            <a:endParaRPr lang="en-US" dirty="0"/>
          </a:p>
        </p:txBody>
      </p:sp>
    </p:spTree>
    <p:extLst>
      <p:ext uri="{BB962C8B-B14F-4D97-AF65-F5344CB8AC3E}">
        <p14:creationId xmlns:p14="http://schemas.microsoft.com/office/powerpoint/2010/main" val="3158319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478D65-A379-92F8-2AD6-97760EC957A1}"/>
              </a:ext>
            </a:extLst>
          </p:cNvPr>
          <p:cNvSpPr>
            <a:spLocks noGrp="1"/>
          </p:cNvSpPr>
          <p:nvPr>
            <p:ph type="sldNum" sz="quarter" idx="12"/>
          </p:nvPr>
        </p:nvSpPr>
        <p:spPr/>
        <p:txBody>
          <a:bodyPr/>
          <a:lstStyle/>
          <a:p>
            <a:fld id="{5FC37251-0ECD-40AD-B3F5-CC78FB94516A}" type="slidenum">
              <a:rPr lang="en-US" smtClean="0"/>
              <a:t>11</a:t>
            </a:fld>
            <a:endParaRPr lang="en-US"/>
          </a:p>
        </p:txBody>
      </p:sp>
      <p:pic>
        <p:nvPicPr>
          <p:cNvPr id="4" name="Picture 3">
            <a:extLst>
              <a:ext uri="{FF2B5EF4-FFF2-40B4-BE49-F238E27FC236}">
                <a16:creationId xmlns:a16="http://schemas.microsoft.com/office/drawing/2014/main" id="{D40BE84E-711B-82B0-88CA-2A143FA0C6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951"/>
            <a:ext cx="12192000" cy="5772098"/>
          </a:xfrm>
          <a:prstGeom prst="rect">
            <a:avLst/>
          </a:prstGeom>
        </p:spPr>
      </p:pic>
    </p:spTree>
    <p:extLst>
      <p:ext uri="{BB962C8B-B14F-4D97-AF65-F5344CB8AC3E}">
        <p14:creationId xmlns:p14="http://schemas.microsoft.com/office/powerpoint/2010/main" val="1109998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4FC22F-1BE4-CE84-C37A-1A271823B63E}"/>
              </a:ext>
            </a:extLst>
          </p:cNvPr>
          <p:cNvSpPr>
            <a:spLocks noGrp="1"/>
          </p:cNvSpPr>
          <p:nvPr>
            <p:ph type="sldNum" sz="quarter" idx="12"/>
          </p:nvPr>
        </p:nvSpPr>
        <p:spPr/>
        <p:txBody>
          <a:bodyPr/>
          <a:lstStyle/>
          <a:p>
            <a:fld id="{5FC37251-0ECD-40AD-B3F5-CC78FB94516A}" type="slidenum">
              <a:rPr lang="en-US" smtClean="0"/>
              <a:t>12</a:t>
            </a:fld>
            <a:endParaRPr lang="en-US"/>
          </a:p>
        </p:txBody>
      </p:sp>
      <p:pic>
        <p:nvPicPr>
          <p:cNvPr id="4" name="Picture 3">
            <a:extLst>
              <a:ext uri="{FF2B5EF4-FFF2-40B4-BE49-F238E27FC236}">
                <a16:creationId xmlns:a16="http://schemas.microsoft.com/office/drawing/2014/main" id="{5A0DA5F1-1002-E929-4E25-29FF8F672F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3054"/>
            <a:ext cx="12192000" cy="6191892"/>
          </a:xfrm>
          <a:prstGeom prst="rect">
            <a:avLst/>
          </a:prstGeom>
        </p:spPr>
      </p:pic>
    </p:spTree>
    <p:extLst>
      <p:ext uri="{BB962C8B-B14F-4D97-AF65-F5344CB8AC3E}">
        <p14:creationId xmlns:p14="http://schemas.microsoft.com/office/powerpoint/2010/main" val="1921042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C681D1-F9AE-74B4-5B66-463FAEEAC38E}"/>
              </a:ext>
            </a:extLst>
          </p:cNvPr>
          <p:cNvSpPr>
            <a:spLocks noGrp="1"/>
          </p:cNvSpPr>
          <p:nvPr>
            <p:ph type="sldNum" sz="quarter" idx="12"/>
          </p:nvPr>
        </p:nvSpPr>
        <p:spPr/>
        <p:txBody>
          <a:bodyPr/>
          <a:lstStyle/>
          <a:p>
            <a:fld id="{5FC37251-0ECD-40AD-B3F5-CC78FB94516A}" type="slidenum">
              <a:rPr lang="en-US" smtClean="0"/>
              <a:t>13</a:t>
            </a:fld>
            <a:endParaRPr lang="en-US"/>
          </a:p>
        </p:txBody>
      </p:sp>
      <p:pic>
        <p:nvPicPr>
          <p:cNvPr id="4" name="Picture 3">
            <a:extLst>
              <a:ext uri="{FF2B5EF4-FFF2-40B4-BE49-F238E27FC236}">
                <a16:creationId xmlns:a16="http://schemas.microsoft.com/office/drawing/2014/main" id="{E8ABCD9C-37AD-9768-17D0-C285E1AA8D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883"/>
            <a:ext cx="12192000" cy="6818234"/>
          </a:xfrm>
          <a:prstGeom prst="rect">
            <a:avLst/>
          </a:prstGeom>
        </p:spPr>
      </p:pic>
    </p:spTree>
    <p:extLst>
      <p:ext uri="{BB962C8B-B14F-4D97-AF65-F5344CB8AC3E}">
        <p14:creationId xmlns:p14="http://schemas.microsoft.com/office/powerpoint/2010/main" val="757393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19E168-481D-121F-DCD1-034380F3029C}"/>
              </a:ext>
            </a:extLst>
          </p:cNvPr>
          <p:cNvSpPr>
            <a:spLocks noGrp="1"/>
          </p:cNvSpPr>
          <p:nvPr>
            <p:ph type="sldNum" sz="quarter" idx="12"/>
          </p:nvPr>
        </p:nvSpPr>
        <p:spPr/>
        <p:txBody>
          <a:bodyPr/>
          <a:lstStyle/>
          <a:p>
            <a:fld id="{5FC37251-0ECD-40AD-B3F5-CC78FB94516A}" type="slidenum">
              <a:rPr lang="en-US" smtClean="0"/>
              <a:t>14</a:t>
            </a:fld>
            <a:endParaRPr lang="en-US"/>
          </a:p>
        </p:txBody>
      </p:sp>
      <p:pic>
        <p:nvPicPr>
          <p:cNvPr id="4" name="Picture 3">
            <a:extLst>
              <a:ext uri="{FF2B5EF4-FFF2-40B4-BE49-F238E27FC236}">
                <a16:creationId xmlns:a16="http://schemas.microsoft.com/office/drawing/2014/main" id="{00300AC6-0407-DE9E-23C1-4C860588F3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607" y="0"/>
            <a:ext cx="11960786" cy="6858000"/>
          </a:xfrm>
          <a:prstGeom prst="rect">
            <a:avLst/>
          </a:prstGeom>
        </p:spPr>
      </p:pic>
    </p:spTree>
    <p:extLst>
      <p:ext uri="{BB962C8B-B14F-4D97-AF65-F5344CB8AC3E}">
        <p14:creationId xmlns:p14="http://schemas.microsoft.com/office/powerpoint/2010/main" val="1418504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C192C5-EF04-D93D-9761-55E0F1E925FE}"/>
              </a:ext>
            </a:extLst>
          </p:cNvPr>
          <p:cNvSpPr>
            <a:spLocks noGrp="1"/>
          </p:cNvSpPr>
          <p:nvPr>
            <p:ph type="sldNum" sz="quarter" idx="12"/>
          </p:nvPr>
        </p:nvSpPr>
        <p:spPr/>
        <p:txBody>
          <a:bodyPr/>
          <a:lstStyle/>
          <a:p>
            <a:fld id="{5FC37251-0ECD-40AD-B3F5-CC78FB94516A}" type="slidenum">
              <a:rPr lang="en-US" smtClean="0"/>
              <a:t>15</a:t>
            </a:fld>
            <a:endParaRPr lang="en-US"/>
          </a:p>
        </p:txBody>
      </p:sp>
      <p:pic>
        <p:nvPicPr>
          <p:cNvPr id="4" name="Picture 3">
            <a:extLst>
              <a:ext uri="{FF2B5EF4-FFF2-40B4-BE49-F238E27FC236}">
                <a16:creationId xmlns:a16="http://schemas.microsoft.com/office/drawing/2014/main" id="{3207A244-DA2E-4A45-1471-1DCDAC05EE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243"/>
            <a:ext cx="12192000" cy="6597514"/>
          </a:xfrm>
          <a:prstGeom prst="rect">
            <a:avLst/>
          </a:prstGeom>
        </p:spPr>
      </p:pic>
    </p:spTree>
    <p:extLst>
      <p:ext uri="{BB962C8B-B14F-4D97-AF65-F5344CB8AC3E}">
        <p14:creationId xmlns:p14="http://schemas.microsoft.com/office/powerpoint/2010/main" val="2125224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336F41-F9FF-A19A-C6B1-E8D6DAF6DF8E}"/>
              </a:ext>
            </a:extLst>
          </p:cNvPr>
          <p:cNvSpPr>
            <a:spLocks noGrp="1"/>
          </p:cNvSpPr>
          <p:nvPr>
            <p:ph type="sldNum" sz="quarter" idx="12"/>
          </p:nvPr>
        </p:nvSpPr>
        <p:spPr/>
        <p:txBody>
          <a:bodyPr/>
          <a:lstStyle/>
          <a:p>
            <a:fld id="{5FC37251-0ECD-40AD-B3F5-CC78FB94516A}" type="slidenum">
              <a:rPr lang="en-US" smtClean="0"/>
              <a:t>16</a:t>
            </a:fld>
            <a:endParaRPr lang="en-US"/>
          </a:p>
        </p:txBody>
      </p:sp>
      <p:pic>
        <p:nvPicPr>
          <p:cNvPr id="4" name="Picture 3">
            <a:extLst>
              <a:ext uri="{FF2B5EF4-FFF2-40B4-BE49-F238E27FC236}">
                <a16:creationId xmlns:a16="http://schemas.microsoft.com/office/drawing/2014/main" id="{097C2D44-3020-72A5-F9A7-5D210B66EB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03" y="0"/>
            <a:ext cx="12018994" cy="6858000"/>
          </a:xfrm>
          <a:prstGeom prst="rect">
            <a:avLst/>
          </a:prstGeom>
        </p:spPr>
      </p:pic>
    </p:spTree>
    <p:extLst>
      <p:ext uri="{BB962C8B-B14F-4D97-AF65-F5344CB8AC3E}">
        <p14:creationId xmlns:p14="http://schemas.microsoft.com/office/powerpoint/2010/main" val="232772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69509B-ECD2-B7C5-AE73-15BAE9773EC0}"/>
              </a:ext>
            </a:extLst>
          </p:cNvPr>
          <p:cNvSpPr>
            <a:spLocks noGrp="1"/>
          </p:cNvSpPr>
          <p:nvPr>
            <p:ph type="sldNum" sz="quarter" idx="12"/>
          </p:nvPr>
        </p:nvSpPr>
        <p:spPr/>
        <p:txBody>
          <a:bodyPr/>
          <a:lstStyle/>
          <a:p>
            <a:fld id="{5FC37251-0ECD-40AD-B3F5-CC78FB94516A}" type="slidenum">
              <a:rPr lang="en-US" smtClean="0"/>
              <a:t>17</a:t>
            </a:fld>
            <a:endParaRPr lang="en-US"/>
          </a:p>
        </p:txBody>
      </p:sp>
      <p:pic>
        <p:nvPicPr>
          <p:cNvPr id="4" name="Picture 3">
            <a:extLst>
              <a:ext uri="{FF2B5EF4-FFF2-40B4-BE49-F238E27FC236}">
                <a16:creationId xmlns:a16="http://schemas.microsoft.com/office/drawing/2014/main" id="{864CAAC7-2011-A3E8-91B0-4EE0D85E6E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2247"/>
            <a:ext cx="12192000" cy="6333506"/>
          </a:xfrm>
          <a:prstGeom prst="rect">
            <a:avLst/>
          </a:prstGeom>
        </p:spPr>
      </p:pic>
    </p:spTree>
    <p:extLst>
      <p:ext uri="{BB962C8B-B14F-4D97-AF65-F5344CB8AC3E}">
        <p14:creationId xmlns:p14="http://schemas.microsoft.com/office/powerpoint/2010/main" val="585315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6656F3-5B21-856D-44E3-ABAD76E53332}"/>
              </a:ext>
            </a:extLst>
          </p:cNvPr>
          <p:cNvSpPr>
            <a:spLocks noGrp="1"/>
          </p:cNvSpPr>
          <p:nvPr>
            <p:ph type="sldNum" sz="quarter" idx="12"/>
          </p:nvPr>
        </p:nvSpPr>
        <p:spPr/>
        <p:txBody>
          <a:bodyPr/>
          <a:lstStyle/>
          <a:p>
            <a:fld id="{5FC37251-0ECD-40AD-B3F5-CC78FB94516A}" type="slidenum">
              <a:rPr lang="en-US" smtClean="0"/>
              <a:t>18</a:t>
            </a:fld>
            <a:endParaRPr lang="en-US"/>
          </a:p>
        </p:txBody>
      </p:sp>
      <p:pic>
        <p:nvPicPr>
          <p:cNvPr id="4" name="Picture 3">
            <a:extLst>
              <a:ext uri="{FF2B5EF4-FFF2-40B4-BE49-F238E27FC236}">
                <a16:creationId xmlns:a16="http://schemas.microsoft.com/office/drawing/2014/main" id="{A98AF541-6FC1-23DD-AA62-E0E385E0E4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807"/>
            <a:ext cx="12192000" cy="6596385"/>
          </a:xfrm>
          <a:prstGeom prst="rect">
            <a:avLst/>
          </a:prstGeom>
        </p:spPr>
      </p:pic>
    </p:spTree>
    <p:extLst>
      <p:ext uri="{BB962C8B-B14F-4D97-AF65-F5344CB8AC3E}">
        <p14:creationId xmlns:p14="http://schemas.microsoft.com/office/powerpoint/2010/main" val="2211227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F92BAF-2FBD-FB0A-A75E-D545AA2E86F3}"/>
              </a:ext>
            </a:extLst>
          </p:cNvPr>
          <p:cNvSpPr>
            <a:spLocks noGrp="1"/>
          </p:cNvSpPr>
          <p:nvPr>
            <p:ph type="sldNum" sz="quarter" idx="12"/>
          </p:nvPr>
        </p:nvSpPr>
        <p:spPr/>
        <p:txBody>
          <a:bodyPr/>
          <a:lstStyle/>
          <a:p>
            <a:fld id="{5FC37251-0ECD-40AD-B3F5-CC78FB94516A}" type="slidenum">
              <a:rPr lang="en-US" smtClean="0"/>
              <a:t>19</a:t>
            </a:fld>
            <a:endParaRPr lang="en-US"/>
          </a:p>
        </p:txBody>
      </p:sp>
      <p:pic>
        <p:nvPicPr>
          <p:cNvPr id="4" name="Picture 3">
            <a:extLst>
              <a:ext uri="{FF2B5EF4-FFF2-40B4-BE49-F238E27FC236}">
                <a16:creationId xmlns:a16="http://schemas.microsoft.com/office/drawing/2014/main" id="{B2A313BC-1916-0BB5-EB3C-301A7AA322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165" y="0"/>
            <a:ext cx="11915670" cy="6858000"/>
          </a:xfrm>
          <a:prstGeom prst="rect">
            <a:avLst/>
          </a:prstGeom>
        </p:spPr>
      </p:pic>
    </p:spTree>
    <p:extLst>
      <p:ext uri="{BB962C8B-B14F-4D97-AF65-F5344CB8AC3E}">
        <p14:creationId xmlns:p14="http://schemas.microsoft.com/office/powerpoint/2010/main" val="2969849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26C7DD-1E79-4AEC-12DC-36D22D5C12CD}"/>
              </a:ext>
            </a:extLst>
          </p:cNvPr>
          <p:cNvSpPr>
            <a:spLocks noGrp="1"/>
          </p:cNvSpPr>
          <p:nvPr>
            <p:ph type="sldNum" sz="quarter" idx="12"/>
          </p:nvPr>
        </p:nvSpPr>
        <p:spPr/>
        <p:txBody>
          <a:bodyPr/>
          <a:lstStyle/>
          <a:p>
            <a:fld id="{5FC37251-0ECD-40AD-B3F5-CC78FB94516A}" type="slidenum">
              <a:rPr lang="en-US" smtClean="0"/>
              <a:t>20</a:t>
            </a:fld>
            <a:endParaRPr lang="en-US"/>
          </a:p>
        </p:txBody>
      </p:sp>
      <p:pic>
        <p:nvPicPr>
          <p:cNvPr id="4" name="Picture 3">
            <a:extLst>
              <a:ext uri="{FF2B5EF4-FFF2-40B4-BE49-F238E27FC236}">
                <a16:creationId xmlns:a16="http://schemas.microsoft.com/office/drawing/2014/main" id="{CFB9455D-EDF5-A8A9-2964-AF9E7555DF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17" y="0"/>
            <a:ext cx="12122366" cy="6858000"/>
          </a:xfrm>
          <a:prstGeom prst="rect">
            <a:avLst/>
          </a:prstGeom>
        </p:spPr>
      </p:pic>
    </p:spTree>
    <p:extLst>
      <p:ext uri="{BB962C8B-B14F-4D97-AF65-F5344CB8AC3E}">
        <p14:creationId xmlns:p14="http://schemas.microsoft.com/office/powerpoint/2010/main" val="164740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477A85-916F-AD1F-3786-4F34785E2B69}"/>
              </a:ext>
            </a:extLst>
          </p:cNvPr>
          <p:cNvSpPr>
            <a:spLocks noGrp="1"/>
          </p:cNvSpPr>
          <p:nvPr>
            <p:ph type="sldNum" sz="quarter" idx="12"/>
          </p:nvPr>
        </p:nvSpPr>
        <p:spPr/>
        <p:txBody>
          <a:bodyPr/>
          <a:lstStyle/>
          <a:p>
            <a:fld id="{5FC37251-0ECD-40AD-B3F5-CC78FB94516A}" type="slidenum">
              <a:rPr lang="en-US" smtClean="0"/>
              <a:t>21</a:t>
            </a:fld>
            <a:endParaRPr lang="en-US"/>
          </a:p>
        </p:txBody>
      </p:sp>
      <p:pic>
        <p:nvPicPr>
          <p:cNvPr id="4" name="Picture 3">
            <a:extLst>
              <a:ext uri="{FF2B5EF4-FFF2-40B4-BE49-F238E27FC236}">
                <a16:creationId xmlns:a16="http://schemas.microsoft.com/office/drawing/2014/main" id="{CA3C69D2-7654-E3B1-CF4D-A28547D985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724" y="0"/>
            <a:ext cx="11704551" cy="6858000"/>
          </a:xfrm>
          <a:prstGeom prst="rect">
            <a:avLst/>
          </a:prstGeom>
        </p:spPr>
      </p:pic>
    </p:spTree>
    <p:extLst>
      <p:ext uri="{BB962C8B-B14F-4D97-AF65-F5344CB8AC3E}">
        <p14:creationId xmlns:p14="http://schemas.microsoft.com/office/powerpoint/2010/main" val="1556693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D9224B-7900-AC52-6504-0B6074DFFAE6}"/>
              </a:ext>
            </a:extLst>
          </p:cNvPr>
          <p:cNvSpPr>
            <a:spLocks noGrp="1"/>
          </p:cNvSpPr>
          <p:nvPr>
            <p:ph type="sldNum" sz="quarter" idx="12"/>
          </p:nvPr>
        </p:nvSpPr>
        <p:spPr/>
        <p:txBody>
          <a:bodyPr/>
          <a:lstStyle/>
          <a:p>
            <a:fld id="{5FC37251-0ECD-40AD-B3F5-CC78FB94516A}" type="slidenum">
              <a:rPr lang="en-US" smtClean="0"/>
              <a:t>22</a:t>
            </a:fld>
            <a:endParaRPr lang="en-US"/>
          </a:p>
        </p:txBody>
      </p:sp>
      <p:pic>
        <p:nvPicPr>
          <p:cNvPr id="4" name="Picture 3">
            <a:extLst>
              <a:ext uri="{FF2B5EF4-FFF2-40B4-BE49-F238E27FC236}">
                <a16:creationId xmlns:a16="http://schemas.microsoft.com/office/drawing/2014/main" id="{1C25B896-B0B1-72CA-6EAB-B1B60437B4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357"/>
            <a:ext cx="12192000" cy="6493286"/>
          </a:xfrm>
          <a:prstGeom prst="rect">
            <a:avLst/>
          </a:prstGeom>
        </p:spPr>
      </p:pic>
    </p:spTree>
    <p:extLst>
      <p:ext uri="{BB962C8B-B14F-4D97-AF65-F5344CB8AC3E}">
        <p14:creationId xmlns:p14="http://schemas.microsoft.com/office/powerpoint/2010/main" val="1312204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D165C6-3CA5-AB0B-F407-1775492A1617}"/>
              </a:ext>
            </a:extLst>
          </p:cNvPr>
          <p:cNvSpPr>
            <a:spLocks noGrp="1"/>
          </p:cNvSpPr>
          <p:nvPr>
            <p:ph type="sldNum" sz="quarter" idx="12"/>
          </p:nvPr>
        </p:nvSpPr>
        <p:spPr/>
        <p:txBody>
          <a:bodyPr/>
          <a:lstStyle/>
          <a:p>
            <a:fld id="{5FC37251-0ECD-40AD-B3F5-CC78FB94516A}" type="slidenum">
              <a:rPr lang="en-US" smtClean="0"/>
              <a:t>23</a:t>
            </a:fld>
            <a:endParaRPr lang="en-US"/>
          </a:p>
        </p:txBody>
      </p:sp>
      <p:pic>
        <p:nvPicPr>
          <p:cNvPr id="4" name="Picture 3">
            <a:extLst>
              <a:ext uri="{FF2B5EF4-FFF2-40B4-BE49-F238E27FC236}">
                <a16:creationId xmlns:a16="http://schemas.microsoft.com/office/drawing/2014/main" id="{330F5869-793A-FDAC-8C9B-B1B88F60D5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518" y="745724"/>
            <a:ext cx="11654564" cy="5344357"/>
          </a:xfrm>
          <a:prstGeom prst="rect">
            <a:avLst/>
          </a:prstGeom>
        </p:spPr>
      </p:pic>
    </p:spTree>
    <p:extLst>
      <p:ext uri="{BB962C8B-B14F-4D97-AF65-F5344CB8AC3E}">
        <p14:creationId xmlns:p14="http://schemas.microsoft.com/office/powerpoint/2010/main" val="117144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4E88C9-F00E-CCDA-BA0E-EFD9606E3C4F}"/>
              </a:ext>
            </a:extLst>
          </p:cNvPr>
          <p:cNvSpPr>
            <a:spLocks noGrp="1"/>
          </p:cNvSpPr>
          <p:nvPr>
            <p:ph type="sldNum" sz="quarter" idx="12"/>
          </p:nvPr>
        </p:nvSpPr>
        <p:spPr/>
        <p:txBody>
          <a:bodyPr/>
          <a:lstStyle/>
          <a:p>
            <a:fld id="{5FC37251-0ECD-40AD-B3F5-CC78FB94516A}" type="slidenum">
              <a:rPr lang="en-US" smtClean="0"/>
              <a:t>24</a:t>
            </a:fld>
            <a:endParaRPr lang="en-US"/>
          </a:p>
        </p:txBody>
      </p:sp>
      <p:pic>
        <p:nvPicPr>
          <p:cNvPr id="4" name="Picture 3">
            <a:extLst>
              <a:ext uri="{FF2B5EF4-FFF2-40B4-BE49-F238E27FC236}">
                <a16:creationId xmlns:a16="http://schemas.microsoft.com/office/drawing/2014/main" id="{F8F772AF-35EA-7D24-287E-602D1D7DDE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889" y="755742"/>
            <a:ext cx="11359026" cy="5051395"/>
          </a:xfrm>
          <a:prstGeom prst="rect">
            <a:avLst/>
          </a:prstGeom>
        </p:spPr>
      </p:pic>
    </p:spTree>
    <p:extLst>
      <p:ext uri="{BB962C8B-B14F-4D97-AF65-F5344CB8AC3E}">
        <p14:creationId xmlns:p14="http://schemas.microsoft.com/office/powerpoint/2010/main" val="517495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4E332A-B1A6-518A-7B9F-9F8B77183E3F}"/>
              </a:ext>
            </a:extLst>
          </p:cNvPr>
          <p:cNvSpPr>
            <a:spLocks noGrp="1"/>
          </p:cNvSpPr>
          <p:nvPr>
            <p:ph type="sldNum" sz="quarter" idx="12"/>
          </p:nvPr>
        </p:nvSpPr>
        <p:spPr/>
        <p:txBody>
          <a:bodyPr/>
          <a:lstStyle/>
          <a:p>
            <a:fld id="{5FC37251-0ECD-40AD-B3F5-CC78FB94516A}" type="slidenum">
              <a:rPr lang="en-US" smtClean="0"/>
              <a:t>25</a:t>
            </a:fld>
            <a:endParaRPr lang="en-US"/>
          </a:p>
        </p:txBody>
      </p:sp>
      <p:pic>
        <p:nvPicPr>
          <p:cNvPr id="4" name="Picture 3">
            <a:extLst>
              <a:ext uri="{FF2B5EF4-FFF2-40B4-BE49-F238E27FC236}">
                <a16:creationId xmlns:a16="http://schemas.microsoft.com/office/drawing/2014/main" id="{3003F0C5-6D75-9CD4-A4B7-0D0B817060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29" y="0"/>
            <a:ext cx="11974141" cy="6858000"/>
          </a:xfrm>
          <a:prstGeom prst="rect">
            <a:avLst/>
          </a:prstGeom>
        </p:spPr>
      </p:pic>
    </p:spTree>
    <p:extLst>
      <p:ext uri="{BB962C8B-B14F-4D97-AF65-F5344CB8AC3E}">
        <p14:creationId xmlns:p14="http://schemas.microsoft.com/office/powerpoint/2010/main" val="615341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E28D03-EE2E-9F79-DB09-0E7C6C3BFF29}"/>
              </a:ext>
            </a:extLst>
          </p:cNvPr>
          <p:cNvSpPr>
            <a:spLocks noGrp="1"/>
          </p:cNvSpPr>
          <p:nvPr>
            <p:ph type="sldNum" sz="quarter" idx="12"/>
          </p:nvPr>
        </p:nvSpPr>
        <p:spPr/>
        <p:txBody>
          <a:bodyPr/>
          <a:lstStyle/>
          <a:p>
            <a:fld id="{5FC37251-0ECD-40AD-B3F5-CC78FB94516A}" type="slidenum">
              <a:rPr lang="en-US" smtClean="0"/>
              <a:t>26</a:t>
            </a:fld>
            <a:endParaRPr lang="en-US"/>
          </a:p>
        </p:txBody>
      </p:sp>
      <p:pic>
        <p:nvPicPr>
          <p:cNvPr id="4" name="Picture 3">
            <a:extLst>
              <a:ext uri="{FF2B5EF4-FFF2-40B4-BE49-F238E27FC236}">
                <a16:creationId xmlns:a16="http://schemas.microsoft.com/office/drawing/2014/main" id="{87CFCDCB-768C-E8BB-C13D-0DD2314EE2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577" y="0"/>
            <a:ext cx="11834845" cy="6858000"/>
          </a:xfrm>
          <a:prstGeom prst="rect">
            <a:avLst/>
          </a:prstGeom>
        </p:spPr>
      </p:pic>
    </p:spTree>
    <p:extLst>
      <p:ext uri="{BB962C8B-B14F-4D97-AF65-F5344CB8AC3E}">
        <p14:creationId xmlns:p14="http://schemas.microsoft.com/office/powerpoint/2010/main" val="3579359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871D28-2E65-873C-E607-5086A76F6678}"/>
              </a:ext>
            </a:extLst>
          </p:cNvPr>
          <p:cNvSpPr>
            <a:spLocks noGrp="1"/>
          </p:cNvSpPr>
          <p:nvPr>
            <p:ph type="sldNum" sz="quarter" idx="12"/>
          </p:nvPr>
        </p:nvSpPr>
        <p:spPr/>
        <p:txBody>
          <a:bodyPr/>
          <a:lstStyle/>
          <a:p>
            <a:fld id="{5FC37251-0ECD-40AD-B3F5-CC78FB94516A}" type="slidenum">
              <a:rPr lang="en-US" smtClean="0"/>
              <a:t>27</a:t>
            </a:fld>
            <a:endParaRPr lang="en-US"/>
          </a:p>
        </p:txBody>
      </p:sp>
      <p:pic>
        <p:nvPicPr>
          <p:cNvPr id="4" name="Picture 3">
            <a:extLst>
              <a:ext uri="{FF2B5EF4-FFF2-40B4-BE49-F238E27FC236}">
                <a16:creationId xmlns:a16="http://schemas.microsoft.com/office/drawing/2014/main" id="{40D93EA3-A8F0-D0A3-29D8-A662D3E8FC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33" y="0"/>
            <a:ext cx="11633133" cy="6858000"/>
          </a:xfrm>
          <a:prstGeom prst="rect">
            <a:avLst/>
          </a:prstGeom>
        </p:spPr>
      </p:pic>
    </p:spTree>
    <p:extLst>
      <p:ext uri="{BB962C8B-B14F-4D97-AF65-F5344CB8AC3E}">
        <p14:creationId xmlns:p14="http://schemas.microsoft.com/office/powerpoint/2010/main" val="1424666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6495D5-8A08-69C4-52D7-7D4A6FFE5910}"/>
              </a:ext>
            </a:extLst>
          </p:cNvPr>
          <p:cNvSpPr>
            <a:spLocks noGrp="1"/>
          </p:cNvSpPr>
          <p:nvPr>
            <p:ph type="sldNum" sz="quarter" idx="12"/>
          </p:nvPr>
        </p:nvSpPr>
        <p:spPr/>
        <p:txBody>
          <a:bodyPr/>
          <a:lstStyle/>
          <a:p>
            <a:fld id="{5FC37251-0ECD-40AD-B3F5-CC78FB94516A}" type="slidenum">
              <a:rPr lang="en-US" smtClean="0"/>
              <a:t>28</a:t>
            </a:fld>
            <a:endParaRPr lang="en-US"/>
          </a:p>
        </p:txBody>
      </p:sp>
      <p:pic>
        <p:nvPicPr>
          <p:cNvPr id="4" name="Picture 3">
            <a:extLst>
              <a:ext uri="{FF2B5EF4-FFF2-40B4-BE49-F238E27FC236}">
                <a16:creationId xmlns:a16="http://schemas.microsoft.com/office/drawing/2014/main" id="{C7FB07E8-5EE6-AEA5-DA54-00FA727A7B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12" y="0"/>
            <a:ext cx="12127375" cy="6858000"/>
          </a:xfrm>
          <a:prstGeom prst="rect">
            <a:avLst/>
          </a:prstGeom>
        </p:spPr>
      </p:pic>
    </p:spTree>
    <p:extLst>
      <p:ext uri="{BB962C8B-B14F-4D97-AF65-F5344CB8AC3E}">
        <p14:creationId xmlns:p14="http://schemas.microsoft.com/office/powerpoint/2010/main" val="1637537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4B1BF-8493-9BC7-D684-E8BDB329B0EE}"/>
              </a:ext>
            </a:extLst>
          </p:cNvPr>
          <p:cNvSpPr>
            <a:spLocks noGrp="1"/>
          </p:cNvSpPr>
          <p:nvPr>
            <p:ph type="sldNum" sz="quarter" idx="12"/>
          </p:nvPr>
        </p:nvSpPr>
        <p:spPr/>
        <p:txBody>
          <a:bodyPr/>
          <a:lstStyle/>
          <a:p>
            <a:fld id="{5FC37251-0ECD-40AD-B3F5-CC78FB94516A}" type="slidenum">
              <a:rPr lang="en-US" smtClean="0"/>
              <a:t>29</a:t>
            </a:fld>
            <a:endParaRPr lang="en-US"/>
          </a:p>
        </p:txBody>
      </p:sp>
      <p:pic>
        <p:nvPicPr>
          <p:cNvPr id="4" name="Picture 3">
            <a:extLst>
              <a:ext uri="{FF2B5EF4-FFF2-40B4-BE49-F238E27FC236}">
                <a16:creationId xmlns:a16="http://schemas.microsoft.com/office/drawing/2014/main" id="{BF8DB9C6-1896-14EB-67D8-5DB615024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09" y="0"/>
            <a:ext cx="12110181" cy="6858000"/>
          </a:xfrm>
          <a:prstGeom prst="rect">
            <a:avLst/>
          </a:prstGeom>
        </p:spPr>
      </p:pic>
    </p:spTree>
    <p:extLst>
      <p:ext uri="{BB962C8B-B14F-4D97-AF65-F5344CB8AC3E}">
        <p14:creationId xmlns:p14="http://schemas.microsoft.com/office/powerpoint/2010/main" val="842794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2E7042-3234-BFF0-4A59-694BA5F69D3C}"/>
              </a:ext>
            </a:extLst>
          </p:cNvPr>
          <p:cNvSpPr>
            <a:spLocks noGrp="1"/>
          </p:cNvSpPr>
          <p:nvPr>
            <p:ph type="sldNum" sz="quarter" idx="12"/>
          </p:nvPr>
        </p:nvSpPr>
        <p:spPr/>
        <p:txBody>
          <a:bodyPr/>
          <a:lstStyle/>
          <a:p>
            <a:fld id="{5FC37251-0ECD-40AD-B3F5-CC78FB94516A}" type="slidenum">
              <a:rPr lang="en-US" smtClean="0"/>
              <a:t>30</a:t>
            </a:fld>
            <a:endParaRPr lang="en-US"/>
          </a:p>
        </p:txBody>
      </p:sp>
      <p:pic>
        <p:nvPicPr>
          <p:cNvPr id="4" name="Picture 3">
            <a:extLst>
              <a:ext uri="{FF2B5EF4-FFF2-40B4-BE49-F238E27FC236}">
                <a16:creationId xmlns:a16="http://schemas.microsoft.com/office/drawing/2014/main" id="{350FF637-EC81-B37E-3BFF-F7D944693B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375"/>
            <a:ext cx="12192000" cy="6779249"/>
          </a:xfrm>
          <a:prstGeom prst="rect">
            <a:avLst/>
          </a:prstGeom>
        </p:spPr>
      </p:pic>
    </p:spTree>
    <p:extLst>
      <p:ext uri="{BB962C8B-B14F-4D97-AF65-F5344CB8AC3E}">
        <p14:creationId xmlns:p14="http://schemas.microsoft.com/office/powerpoint/2010/main" val="22196506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FF013D-EB91-6A54-E371-10E67CA1C3D0}"/>
              </a:ext>
            </a:extLst>
          </p:cNvPr>
          <p:cNvSpPr>
            <a:spLocks noGrp="1"/>
          </p:cNvSpPr>
          <p:nvPr>
            <p:ph type="sldNum" sz="quarter" idx="12"/>
          </p:nvPr>
        </p:nvSpPr>
        <p:spPr/>
        <p:txBody>
          <a:bodyPr/>
          <a:lstStyle/>
          <a:p>
            <a:fld id="{5FC37251-0ECD-40AD-B3F5-CC78FB94516A}" type="slidenum">
              <a:rPr lang="en-US" smtClean="0"/>
              <a:t>31</a:t>
            </a:fld>
            <a:endParaRPr lang="en-US"/>
          </a:p>
        </p:txBody>
      </p:sp>
      <p:pic>
        <p:nvPicPr>
          <p:cNvPr id="4" name="Picture 3">
            <a:extLst>
              <a:ext uri="{FF2B5EF4-FFF2-40B4-BE49-F238E27FC236}">
                <a16:creationId xmlns:a16="http://schemas.microsoft.com/office/drawing/2014/main" id="{C1482CDE-EB89-DF6E-D6D5-9B9DD0DC9E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98" y="0"/>
            <a:ext cx="12039403" cy="6858000"/>
          </a:xfrm>
          <a:prstGeom prst="rect">
            <a:avLst/>
          </a:prstGeom>
        </p:spPr>
      </p:pic>
    </p:spTree>
    <p:extLst>
      <p:ext uri="{BB962C8B-B14F-4D97-AF65-F5344CB8AC3E}">
        <p14:creationId xmlns:p14="http://schemas.microsoft.com/office/powerpoint/2010/main" val="3217896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4E6D9F-5A49-8BCC-8B48-89F28ADBD83E}"/>
              </a:ext>
            </a:extLst>
          </p:cNvPr>
          <p:cNvSpPr>
            <a:spLocks noGrp="1"/>
          </p:cNvSpPr>
          <p:nvPr>
            <p:ph type="sldNum" sz="quarter" idx="12"/>
          </p:nvPr>
        </p:nvSpPr>
        <p:spPr/>
        <p:txBody>
          <a:bodyPr/>
          <a:lstStyle/>
          <a:p>
            <a:fld id="{5FC37251-0ECD-40AD-B3F5-CC78FB94516A}" type="slidenum">
              <a:rPr lang="en-US" smtClean="0"/>
              <a:t>32</a:t>
            </a:fld>
            <a:endParaRPr lang="en-US"/>
          </a:p>
        </p:txBody>
      </p:sp>
      <p:pic>
        <p:nvPicPr>
          <p:cNvPr id="4" name="Picture 3">
            <a:extLst>
              <a:ext uri="{FF2B5EF4-FFF2-40B4-BE49-F238E27FC236}">
                <a16:creationId xmlns:a16="http://schemas.microsoft.com/office/drawing/2014/main" id="{D166F6D8-1CDB-E776-F55C-CC1426E120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477"/>
            <a:ext cx="12192000" cy="6823046"/>
          </a:xfrm>
          <a:prstGeom prst="rect">
            <a:avLst/>
          </a:prstGeom>
        </p:spPr>
      </p:pic>
    </p:spTree>
    <p:extLst>
      <p:ext uri="{BB962C8B-B14F-4D97-AF65-F5344CB8AC3E}">
        <p14:creationId xmlns:p14="http://schemas.microsoft.com/office/powerpoint/2010/main" val="21067181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E9C040-C866-F65B-948D-861401704CEF}"/>
              </a:ext>
            </a:extLst>
          </p:cNvPr>
          <p:cNvSpPr>
            <a:spLocks noGrp="1"/>
          </p:cNvSpPr>
          <p:nvPr>
            <p:ph type="sldNum" sz="quarter" idx="12"/>
          </p:nvPr>
        </p:nvSpPr>
        <p:spPr/>
        <p:txBody>
          <a:bodyPr/>
          <a:lstStyle/>
          <a:p>
            <a:fld id="{5FC37251-0ECD-40AD-B3F5-CC78FB94516A}" type="slidenum">
              <a:rPr lang="en-US" smtClean="0"/>
              <a:t>33</a:t>
            </a:fld>
            <a:endParaRPr lang="en-US"/>
          </a:p>
        </p:txBody>
      </p:sp>
      <p:sp>
        <p:nvSpPr>
          <p:cNvPr id="3" name="TextBox 2">
            <a:extLst>
              <a:ext uri="{FF2B5EF4-FFF2-40B4-BE49-F238E27FC236}">
                <a16:creationId xmlns:a16="http://schemas.microsoft.com/office/drawing/2014/main" id="{45E7BB21-6FA3-D917-CDB5-B58FC761D535}"/>
              </a:ext>
            </a:extLst>
          </p:cNvPr>
          <p:cNvSpPr txBox="1"/>
          <p:nvPr/>
        </p:nvSpPr>
        <p:spPr>
          <a:xfrm>
            <a:off x="240632" y="221381"/>
            <a:ext cx="11733195" cy="6771084"/>
          </a:xfrm>
          <a:prstGeom prst="rect">
            <a:avLst/>
          </a:prstGeom>
          <a:noFill/>
        </p:spPr>
        <p:txBody>
          <a:bodyPr wrap="square" rtlCol="0">
            <a:spAutoFit/>
          </a:bodyPr>
          <a:lstStyle/>
          <a:p>
            <a:endParaRPr lang="en-US" dirty="0"/>
          </a:p>
          <a:p>
            <a:pPr algn="ctr"/>
            <a:r>
              <a:rPr lang="en-US" sz="3200" dirty="0"/>
              <a:t>Steps following the Flash Flood</a:t>
            </a:r>
          </a:p>
          <a:p>
            <a:pPr marL="342900" indent="-342900">
              <a:buFontTx/>
              <a:buChar char="-"/>
            </a:pPr>
            <a:r>
              <a:rPr lang="en-US" sz="2400" dirty="0"/>
              <a:t>DOT inspected the Bridge and found it to be safe and it was opened at 5:00 pm and continued with follow-up inspections throughout the week</a:t>
            </a:r>
          </a:p>
          <a:p>
            <a:pPr marL="342900" indent="-342900">
              <a:buFontTx/>
              <a:buChar char="-"/>
            </a:pPr>
            <a:r>
              <a:rPr lang="en-US" sz="2400" dirty="0"/>
              <a:t>City issues water boil advisory and lifts it after a safe water test</a:t>
            </a:r>
          </a:p>
          <a:p>
            <a:pPr marL="342900" indent="-342900">
              <a:buFontTx/>
              <a:buChar char="-"/>
            </a:pPr>
            <a:r>
              <a:rPr lang="en-US" sz="2400" dirty="0"/>
              <a:t>Drinking water distributed to the public</a:t>
            </a:r>
          </a:p>
          <a:p>
            <a:pPr marL="342900" indent="-342900">
              <a:buFontTx/>
              <a:buChar char="-"/>
            </a:pPr>
            <a:r>
              <a:rPr lang="en-US" sz="2400" dirty="0"/>
              <a:t>Dam embankment was blocked off to pedestrians for safety. Sturm Memorial Library lot later closed for safety and trees removed near shoreline. Lot reopens.</a:t>
            </a:r>
          </a:p>
          <a:p>
            <a:pPr marL="342900" indent="-342900">
              <a:buFontTx/>
              <a:buChar char="-"/>
            </a:pPr>
            <a:r>
              <a:rPr lang="en-US" sz="2400" dirty="0"/>
              <a:t>County Highway Department barricaded damaged roads</a:t>
            </a:r>
          </a:p>
          <a:p>
            <a:pPr marL="342900" indent="-342900">
              <a:buFontTx/>
              <a:buChar char="-"/>
            </a:pPr>
            <a:r>
              <a:rPr lang="en-US" sz="2400" dirty="0"/>
              <a:t>Department of Public Works brought the wastewater treatment plant back on-line</a:t>
            </a:r>
          </a:p>
          <a:p>
            <a:pPr marL="342900" indent="-342900">
              <a:buFontTx/>
              <a:buChar char="-"/>
            </a:pPr>
            <a:r>
              <a:rPr lang="en-US" sz="2400" dirty="0"/>
              <a:t>Cedar Corp (city’s civil engineers) inspected the dam </a:t>
            </a:r>
          </a:p>
          <a:p>
            <a:pPr marL="342900" indent="-342900">
              <a:buFontTx/>
              <a:buChar char="-"/>
            </a:pPr>
            <a:r>
              <a:rPr lang="en-US" sz="2400" dirty="0"/>
              <a:t>DNR inspected affected areas</a:t>
            </a:r>
          </a:p>
          <a:p>
            <a:pPr marL="342900" indent="-342900">
              <a:buFontTx/>
              <a:buChar char="-"/>
            </a:pPr>
            <a:r>
              <a:rPr lang="en-US" sz="2400" dirty="0"/>
              <a:t>Saturday morning, City and county officials met for an initial inspection of the park</a:t>
            </a:r>
          </a:p>
          <a:p>
            <a:pPr marL="342900" indent="-342900">
              <a:buFontTx/>
              <a:buChar char="-"/>
            </a:pPr>
            <a:r>
              <a:rPr lang="en-US" sz="2400" dirty="0"/>
              <a:t>Monday, City and county officials met to discuss next steps towards recovery</a:t>
            </a:r>
          </a:p>
          <a:p>
            <a:pPr marL="342900" indent="-342900">
              <a:buFontTx/>
              <a:buChar char="-"/>
            </a:pPr>
            <a:r>
              <a:rPr lang="en-US" sz="2400" dirty="0"/>
              <a:t>City provides three days of dumpster for citizens to dispose of affected property</a:t>
            </a:r>
          </a:p>
          <a:p>
            <a:pPr marL="342900" indent="-342900">
              <a:buFontTx/>
              <a:buChar char="-"/>
            </a:pPr>
            <a:r>
              <a:rPr lang="en-US" sz="2400" dirty="0"/>
              <a:t>Gov Evers declares the flash flood a state of emergency</a:t>
            </a:r>
          </a:p>
          <a:p>
            <a:pPr marL="342900" indent="-342900">
              <a:buFontTx/>
              <a:buChar char="-"/>
            </a:pPr>
            <a:endParaRPr lang="en-US" sz="2400" dirty="0"/>
          </a:p>
          <a:p>
            <a:pPr marL="342900" indent="-342900">
              <a:buFontTx/>
              <a:buChar char="-"/>
            </a:pPr>
            <a:endParaRPr lang="en-US" sz="2400" dirty="0"/>
          </a:p>
        </p:txBody>
      </p:sp>
    </p:spTree>
    <p:extLst>
      <p:ext uri="{BB962C8B-B14F-4D97-AF65-F5344CB8AC3E}">
        <p14:creationId xmlns:p14="http://schemas.microsoft.com/office/powerpoint/2010/main" val="4163114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342</TotalTime>
  <Words>1189</Words>
  <Application>Microsoft Office PowerPoint</Application>
  <PresentationFormat>Widescreen</PresentationFormat>
  <Paragraphs>123</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Severson, Jason</dc:creator>
  <cp:lastModifiedBy>Severson, Jason</cp:lastModifiedBy>
  <cp:revision>35</cp:revision>
  <dcterms:created xsi:type="dcterms:W3CDTF">2024-07-14T16:00:07Z</dcterms:created>
  <dcterms:modified xsi:type="dcterms:W3CDTF">2024-07-16T13:16:30Z</dcterms:modified>
</cp:coreProperties>
</file>